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21-04-2020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21-04-2020)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2,560,322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88,785 new cases (3%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176,968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6,998 new fatalities (4%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13,942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229 cases (1%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22.0# in confirmed cases, 37.0#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22.0# in cases per capita, 36.0#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21-04-2020)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6.9% (+0.0%)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1.3% (+0.0%)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(823,786)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(39,460)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(2,751)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6815"/>
            <a:ext cx="8229600" cy="506436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