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25-04-2020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25-04-2020)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2,896,023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87,245 new cases (3%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202,829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5,840 new fatalities (2%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15,298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240 cases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23.0# in confirmed cases, 39.0#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23.0# in cases per capita, 37.0#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25-04-2020)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7.0%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1.3%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(938,154)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(32,796)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(1,806)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