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01-08-2020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01-08-2020)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17,849,122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257,875 new cases (1%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685,039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5,615 new fatalities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72,218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1,248 cases (1%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34.0# in confirmed cases, 56.0#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19.0# in cases per capita, 55.0# in mortality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01-08-2020)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3.8%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0.7%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(4,620,444)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(58,406)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(1,133)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