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28-07-2020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28-07-2020)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16,681,275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194,327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659,359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5,319 new fatalities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66,293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2,308 cases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36.0# in confirmed cases, 56.0#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20.0# in cases per capita, 57.0# in mortality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28-07-2020)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4.0%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0.7% (-0.0%)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(4,351,997)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(61,660)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(1,244)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