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29-07-2020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29-07-2020)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17,028,434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289,149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666,996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6,621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68,299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2,006 cases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34.0# in confirmed cases, 56.0#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20.0# in cases per capita, 57.0# in mortality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29-07-2020)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3.9%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0.7% (-0.0%)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(4,426,982)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(70,776)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Brazil recorded the most new fatal cases (1,595)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