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13-05-2020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13-05-2020)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4,346,297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85,271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297,182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5,255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16,548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19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32.0# in confirmed cases, 43.0#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31.0# in cases per capita, 40.0#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13-05-2020)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6.8%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1.6%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(1,390,406)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(21,030)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(1,763)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