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05-04-2020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COVID-19 confirmed cases vs COVID-10 fatalities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 in Israel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(latest data2020-04-05 00:00:00)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Ratio between today and 10 days ago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Confirmed cases and deaths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 by Country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per 1,000,000 ppl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 by Country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per 1,000,000 ppl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10th fatality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Incrasing number of cases vs mortality rate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Red Line - 1.5% mortality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Cases per 1m people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after reaching 10 cases per 1m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Percent Change in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after 100th case, 10 days moving average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05-04-2020)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1,271,394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74,710 new cases (6%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69,361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4,768 new fatalities (7%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8,430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579 cases (7%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18.0# in confirmed cases, 38.0#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19.0# in cases per capita, 39.0#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Percent Change in Fatalities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after 100th case, 10 days moving average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deaths per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3 deaths (7 day moving average)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deaths per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3 deaths (7 day moving average)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Cases per capita and Mortality per capita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Using 3% mortality rate as reference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05-04-2020)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5.5% (+0.1%)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0.6%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(337,072)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Italy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(28,222)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(1,212)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20 countries by number of confirmed COVID-19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20 countries by number of deathes caused by COVID-19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COVID-19 Mortality Rate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Selected Countries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Confirmed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By Country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 - Israel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 - Israel's timeline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