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2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4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5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7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8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9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0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COVID-19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02-05-2020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02-05-2020)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confirmed cases worldwide: 3,426,622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83,566 new cases (2% increase)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Total fatal cases worldwide: 243,793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5,189 new fatalities (2%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recorded 16,185 cases in total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increased by 84 cases (0%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27.0# in confirmed cases, 41.0# in mortality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23.0# in cases per capita, 38.0# in mortality rate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02-05-2020)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Worldwide mortality rate: 7.1% (-0.0%)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mortality rate: 1.4% (+0.0%)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cases in total (1,132,539)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fatal cases in total (US)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cases (29,078)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fatal cases (1,426)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96815"/>
            <a:ext cx="8229600" cy="506436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