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9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0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1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2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3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4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5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6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7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8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9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0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1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2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3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4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5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6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7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8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9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0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1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COVID-19 Statistics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15-04-2020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Latest Statistics</a:t>
            </a:r>
          </a:p>
          <a:p>
            <a:r>
              <a:t>(updated 15-04-2020)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Total confirmed cases worldwide: 2,055,333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79,863 new cases (4% increase)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Total fatal cases worldwide: 134,163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8,193 new fatalities (6% increase)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Israel recorded 12,501 cases in total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increased by 455 cases (3% increase)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19.0# in confirmed cases, 38.0# in mortality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20.0# in cases per capita, 36.0# in mortality rate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Latest Statistics</a:t>
            </a:r>
          </a:p>
          <a:p>
            <a:r>
              <a:t>(updated 15-04-2020)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Worldwide mortality rate: 6.5% (+0.2%)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Israel mortality rate: 1.0% (+0.0%)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US has most cases in total (636,350)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US has most fatal cases in total (US)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US recorded the most new cases (28,680)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US recorded the most new fatal cases (2,494)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96815"/>
            <a:ext cx="8229600" cy="506436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