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COVID-19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02-05-2020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02-05-2020)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confirmed cases worldwide: 3,426,622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83,566 new cases (2% increase)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Total fatal cases worldwide: 243,793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5,189 new fatalities (2%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recorded 16,185 cases in total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increased by 84 cases (0% increase)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27.0# in confirmed cases, 41.0# in mortality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23.0# in cases per capita, 38.0# in mortality rate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Statistics</a:t>
            </a:r>
          </a:p>
          <a:p>
            <a:r>
              <a:t>(updated 02-05-2020)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Worldwide mortality rate: 7.1% (-0.0%)</a:t>
            </a:r>
          </a:p>
          <a:p>
            <a:pPr>
              <a:defRPr b="0">
                <a:solidFill>
                  <a:srgbClr val="0000FF"/>
                </a:solidFill>
              </a:defRPr>
            </a:pPr>
            <a:r>
              <a:t>Israel mortality rate: 1.4% (+0.0%)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cases in total (1,132,539)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has most fatal cases in total (US)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cases (29,078)</a:t>
            </a:r>
          </a:p>
          <a:p>
            <a:pPr>
              <a:defRPr b="0">
                <a:solidFill>
                  <a:srgbClr val="000000"/>
                </a:solidFill>
              </a:defRPr>
            </a:pPr>
            <a:r>
              <a:t>US recorded the most new fatal cases (1,426)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