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03-05-2020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03-05-2020)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3,506,008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79,386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247,455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3,662 new fatalities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16,208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23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28.0# in confirmed cases, 40.0#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23.0# in cases per capita, 39.0#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03-05-2020)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7.1% (-0.1%)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1.4%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(1,158,040)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(25,501)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(1,313)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