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19-04-2020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19-04-2020)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2,400,657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83,620 new cases (3%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165,028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5,534 new fatalities (3%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13,491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226 cases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confirmed cases, 37.0#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21.0# in cases per capita, 34.0#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19-04-2020)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6.9%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1.3%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(759,086)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(26,889)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(1,997)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