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20-04-2020)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2,471,537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70,880 new cases (2%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169,970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4,942 new fatalities (2%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13,713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222 cases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22.0# in confirmed cases, 37.0#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21.0# in cases per capita, 34.0#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20-04-2020)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6.9% (+0.0%)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1.3%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(784,326)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(25,240)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(1,433)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