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22-04-2020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22-04-2020)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2,622,692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74,120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183,010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6,443 new fatalities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14,498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556 cases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confirmed cases, 38.0#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cases per capita, 36.0#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22-04-2020)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7.0% (+0.0%)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1.3% (-0.0%)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(839,675)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(27,639)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(2,139)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