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18-05-2020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18-05-2020)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4,801,222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88,323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318,466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3,296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16,643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26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35.0# in confirmed cases, 45.0#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35.0#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18-05-2020)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6.6% (-0.1%)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1.7%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(1,508,308)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(21,551)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(785)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