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23-04-2020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23-04-2020)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2,708,163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84,795 new cases (3%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190,842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7,793 new fatalities (4%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14,803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305 cases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22.0# in confirmed cases, 39.0#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21.0# in cases per capita, 36.0#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23-04-2020)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(+0.1%)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1.3% (-0.0%)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(869,170)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(28,819)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(3,332)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