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15-04-2020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Countries by COVID-19 Mortality Rates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Ratio Between Today and 10 Days Ago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Case, First 34 Days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15-04-2020)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2,055,333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79,863 new cases (4%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134,163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8,193 new fatalities (6%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12,501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455 cases (3%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19.0# in confirmed cases, 38.0#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20.0# in cases per capita, 36.0#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10th Case, First 19 Days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10th Case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1m People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per 1m People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Reaching 10 Cases per 1m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1m People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per 1m People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Reaching 3 Cases per 1m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and Mortality per 1m People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Incrasing number of cases vs mortality rate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case, 10-days moving average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Fatal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10 Fatal Cases, 10-days Moving Average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15-04-2020)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6.5% (+0.2%)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1.0%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(636,350)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(28,680)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(2,494)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Confirmed Cases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Reaching 30, 7-day Moving Average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Fatal Cases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Reaching 3, 7-day Moving Average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74295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Pandemic Progression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54864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indicators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Progression in the last week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54864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Israel on Key Metrics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54864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Changes in Israel's Rankings from Last Week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confirmed cases vs COVID-19 fatalities, logarithmic scale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COVID-19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Fatal COVID-19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