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26-04-2020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26-04-2020)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2,970,754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74,731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206,527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3,698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15,443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145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23.0# in confirmed cases, 39.0#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23.0# in cases per capita, 37.0#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26-04-2020)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7.0% (-0.1%)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1.3%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(965,785)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(27,631)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(1,126)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