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04-05-2020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04-05-2020)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3,582,334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76,326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251,522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4,067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16,246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38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28.0# in confirmed cases, 42.0#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24.0#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04-05-2020)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(1,180,375)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(22,335)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(1,240)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