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18-04-2020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18-04-2020)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2,317,037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77,568 new cases (3%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159,494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5,688 new fatalities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13,265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283 cases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confirmed cases, 36.0#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21.0# in cases per capita, 34.0#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18-04-2020)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(+0.0%)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1.2% (+0.1%)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(732,197)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(32,491)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(1,891)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