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COVID-19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08-04-2020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 of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the 100th case - Israel's timeline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 of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the 100th case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COVID-19 confirmed cases vs COVID-10 fatalities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Confirmed Cases in Israel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(latest data2020-04-08 00:00:00)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Ratio between today and 10 days ago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Confirmed cases and deaths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Confirmed Cases by Country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per 1,000,000 ppl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Fatal Cases by Country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per 1,000,000 ppl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Fatal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the 10th fatality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54864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Incrasing number of cases vs mortality rate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Red Line - 1.5% mortality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Cases per 1m people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after reaching 10 cases per 1m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08-04-2020)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confirmed cases worldwide: 1,510,383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85,008 new cases (5% increase)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Total fatal cases worldwide: 88,325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6,473 new fatalities (7%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recorded 9,404 cases in total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increased by 156 cases (1%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18.0# in confirmed cases, 36.0# in mortality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19.0# in cases per capita, 39.0# in mortality rate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Percent Change in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after 100th case, 10 days moving average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Percent Change in Fatalities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after 100th case, 10 days moving average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 of deaths per day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3 deaths (7 day moving average)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 of deaths per day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3 deaths (7 day moving average)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Cases per capita and Mortality per capita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Using 3% mortality rate as reference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Confirmed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By Country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08-04-2020)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Worldwide mortality rate: 5.8% (+0.1%)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mortality rate: 0.8% (+0.1%)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cases in total (429,052)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Italy has most fatal cases in total (US)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cases (32,829)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fatal cases (1,973)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20 countries by number of confirmed COVID-19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20 countries by number of deathes caused by COVID-19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COVID-19 Mortality Rate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Selected Countries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Confirmed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By Country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 of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the 100th case - Israel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 of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the 10th fatal case - Israel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