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12-04-2020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 Between Today and 10 Days Ago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Case, First 31 Days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in Israel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Case, First 16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12-04-2020)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1,845,958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75,165 new cases (4%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114,078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5,588 new fatalities (5%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11,145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402 cases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18.0# in confirmed cases, 37.0#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20.0# in cases per capita, 37.0#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10th Case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Confirmed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1m People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10 Cases per 1m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by Country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per 1m People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Cases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 Cases per 1m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and Mortality per 1m People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Incrasing number of cases vs mortality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the 100th case, 10-days moving average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Change in Fatal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After 10 Fatal Cases, 10-days Moving Average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Confirmed Cases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30, 7-day Moving Average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12-04-2020)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6.2% (+0.1%)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0.9% (-0.0%)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(555,313)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(28,917)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(1,557)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Fatal Cases per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Since Reaching 3, 7-day Moving Average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74295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Pandemic Progression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Pandemic 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Active Cases as a Percentage of Total Cases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Israel on Key Metrics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54864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Changes in Israel's Rankings from Last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6858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confirmed cases vs COVID-19 fatalities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Countries by Fatal COVID-19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8229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Countries by COVID-19 Mortality Rates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