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05-05-2020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05-05-2020)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3,661,970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79,636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257,224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5,702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16,289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43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29.0# in confirmed cases, 42.0#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26.0#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05-05-2020)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(+0.0%)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1.5%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(1,204,351)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(23,976)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(2,142)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