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13-04-2020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Ratio Between Today and 10 Days Ago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Case, First 32 Days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Case, First 17 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13-04-2020)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1,916,598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70,640 new cases (3%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119,469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5,391 new fatalities (4%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11,586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441 cases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18.0# in confirmed cases, 37.0#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20.0# in cases per capita, 36.0#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Case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1m People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10 Cases per 1m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1m People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3 Cases per 1m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and Mortality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Incrasing number of cases vs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case, 10-days moving average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 Fatal Cases, 10-days Moving Average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Confirmed Cases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30, 7-day Moving Average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13-04-2020)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6.2% (+0.1%)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1.0% (+0.1%)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(580,619)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(25,306)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(1,509)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Fatal Cases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3, 7-day Moving Average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74295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Pandemic Progression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54864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Israel on Key Metrics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54864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Changes in Israel's Rankings from Last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confirmed cases vs COVID-19 fatalities, logarithmic scale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Fatal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Countries by COVID-19 Mortality Rates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