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16-05-2020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16-05-2020)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4,633,347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91,721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311,766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4,115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16,608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19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35.0# in confirmed cases, 44.0#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33.0#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16-05-2020)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6.7%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(1,467,820)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(24,996)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(1,224)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