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11-05-2020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11-05-2020)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4,176,781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75,803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286,315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3,621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16,506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29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30.0# in confirmed cases, 40.0#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29.0# in cases per capita, 38.0#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11-05-2020)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1.6%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(1,347,881)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(18,621)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(1,156)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