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2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5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7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8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9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0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COVID-19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12-05-2020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12-05-2020)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confirmed cases worldwide: 4,261,026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84,245 new cases (2% increase)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Total fatal cases worldwide: 291,927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5,612 new fatalities (1%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recorded 16,529 cases in total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increased by 23 cases (0%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32.0# in confirmed cases, 41.0# in mortality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30.0# in cases per capita, 39.0# in mortality rate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12-05-2020)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Worldwide mortality rate: 6.9% (-0.0%)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mortality rate: 1.6% (+0.0%)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cases in total (1,369,376)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fatal cases in total (US)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cases (21,495)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fatal cases (1,674)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96815"/>
            <a:ext cx="8229600" cy="506436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