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06-05-2020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06-05-2020)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3,754,620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92,650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263,816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6,592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16,310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21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29.0# in confirmed cases, 42.0#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26.0# in cases per capita, 39.0# in mortality rate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06-05-2020)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7.0% (+0.0%)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1.5%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(1,228,603)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(24,252)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(2,367)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96815"/>
            <a:ext cx="8229600" cy="506436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