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30-04-2020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30-04-2020)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3,256,125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86,942 new cases (2%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233,373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5,750 new fatalities (2%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15,946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112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27.0# in confirmed cases, 40.0#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23.0# in cases per capita, 39.0#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30-04-2020)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7.2%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1.4%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(1,069,424)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(29,515)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(2,029)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