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09-05-2020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09-05-2020)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4,023,288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85,945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279,296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4,413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16,454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18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30.0# in confirmed cases, 42.0#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27.0#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09-05-2020)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1.5%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(1,309,550)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(25,621)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(1,615)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