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7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8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9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0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1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2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3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4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5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6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7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8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9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0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1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2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3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4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5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6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7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8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9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30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31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32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3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4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5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COVID-19 Statistics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10-05-2020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82296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Latest Statistics</a:t>
            </a:r>
          </a:p>
          <a:p>
            <a:r>
              <a:t>(updated 10-05-2020)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Total confirmed cases worldwide: 4,100,978</a:t>
            </a:r>
          </a:p>
          <a:p>
            <a:pPr>
              <a:defRPr b="0">
                <a:solidFill>
                  <a:srgbClr val="000000"/>
                </a:solidFill>
              </a:defRPr>
            </a:pPr>
            <a:r>
              <a:t>77,690 new cases (1% increase)</a:t>
            </a:r>
          </a:p>
          <a:p>
            <a:pPr>
              <a:defRPr b="0">
                <a:solidFill>
                  <a:srgbClr val="000000"/>
                </a:solidFill>
              </a:defRPr>
            </a:pPr>
            <a:r>
              <a:t>Total fatal cases worldwide: 282,694</a:t>
            </a:r>
          </a:p>
          <a:p>
            <a:pPr>
              <a:defRPr b="0">
                <a:solidFill>
                  <a:srgbClr val="000000"/>
                </a:solidFill>
              </a:defRPr>
            </a:pPr>
            <a:r>
              <a:t>3,398 new fatalities (1% increase)</a:t>
            </a:r>
          </a:p>
          <a:p>
            <a:pPr>
              <a:defRPr b="0">
                <a:solidFill>
                  <a:srgbClr val="0000FF"/>
                </a:solidFill>
              </a:defRPr>
            </a:pPr>
            <a:r>
              <a:t>Israel recorded 16,477 cases in total</a:t>
            </a:r>
          </a:p>
          <a:p>
            <a:pPr>
              <a:defRPr b="0">
                <a:solidFill>
                  <a:srgbClr val="0000FF"/>
                </a:solidFill>
              </a:defRPr>
            </a:pPr>
            <a:r>
              <a:t>increased by 23 cases (0% increase)</a:t>
            </a:r>
          </a:p>
          <a:p>
            <a:pPr>
              <a:defRPr b="0">
                <a:solidFill>
                  <a:srgbClr val="0000FF"/>
                </a:solidFill>
              </a:defRPr>
            </a:pPr>
            <a:r>
              <a:t>30.0# in confirmed cases, 42.0# in mortality</a:t>
            </a:r>
          </a:p>
          <a:p>
            <a:pPr>
              <a:defRPr b="0">
                <a:solidFill>
                  <a:srgbClr val="0000FF"/>
                </a:solidFill>
              </a:defRPr>
            </a:pPr>
            <a:r>
              <a:t>29.0# in cases per capita, 39.0# in mortality rate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Latest Statistics</a:t>
            </a:r>
          </a:p>
          <a:p>
            <a:r>
              <a:t>(updated 10-05-2020)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Worldwide mortality rate: 6.9% (-0.0%)</a:t>
            </a:r>
          </a:p>
          <a:p>
            <a:pPr>
              <a:defRPr b="0">
                <a:solidFill>
                  <a:srgbClr val="0000FF"/>
                </a:solidFill>
              </a:defRPr>
            </a:pPr>
            <a:r>
              <a:t>Israel mortality rate: 1.5% (+0.0%)</a:t>
            </a:r>
          </a:p>
          <a:p>
            <a:pPr>
              <a:defRPr b="0">
                <a:solidFill>
                  <a:srgbClr val="000000"/>
                </a:solidFill>
              </a:defRPr>
            </a:pPr>
            <a:r>
              <a:t>US has most cases in total (1,329,260)</a:t>
            </a:r>
          </a:p>
          <a:p>
            <a:pPr>
              <a:defRPr b="0">
                <a:solidFill>
                  <a:srgbClr val="000000"/>
                </a:solidFill>
              </a:defRPr>
            </a:pPr>
            <a:r>
              <a:t>US has most fatal cases in total (US)</a:t>
            </a:r>
          </a:p>
          <a:p>
            <a:pPr>
              <a:defRPr b="0">
                <a:solidFill>
                  <a:srgbClr val="000000"/>
                </a:solidFill>
              </a:defRPr>
            </a:pPr>
            <a:r>
              <a:t>US recorded the most new cases (19,710)</a:t>
            </a:r>
          </a:p>
          <a:p>
            <a:pPr>
              <a:defRPr b="0">
                <a:solidFill>
                  <a:srgbClr val="000000"/>
                </a:solidFill>
              </a:defRPr>
            </a:pPr>
            <a:r>
              <a:t>US recorded the most new fatal cases (731)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896815"/>
            <a:ext cx="8229600" cy="5064369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28600"/>
            <a:ext cx="6400800" cy="64008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28600"/>
            <a:ext cx="6400800" cy="64008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28600"/>
            <a:ext cx="6400800" cy="64008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82296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8229600" cy="365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