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7104063" cy="10234613"/>
  <p:embeddedFontLst>
    <p:embeddedFont>
      <p:font typeface="Arial Black" panose="020B0A04020102020204" pitchFamily="34" charset="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FFCC"/>
    <a:srgbClr val="0000FF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73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628"/>
            <a:ext cx="12192000" cy="5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859878" y="3661715"/>
            <a:ext cx="10594164" cy="194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48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EDA Project - AMCAT Data Analysis</a:t>
            </a:r>
            <a:endParaRPr lang="en-IN" sz="3000" i="0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AAF9DC-9160-C8B1-BB5A-1C65FD458FE0}"/>
              </a:ext>
            </a:extLst>
          </p:cNvPr>
          <p:cNvSpPr txBox="1"/>
          <p:nvPr/>
        </p:nvSpPr>
        <p:spPr>
          <a:xfrm>
            <a:off x="141514" y="781417"/>
            <a:ext cx="460465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Candidate ID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Salary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Salary of the candidate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DOJ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Date of joining the job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DOL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Date of leaving the job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Designation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Job designation/title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JobCity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City where the job is located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Gender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Gender of the candidate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DOB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Date of birth of the candidate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10percentage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Percentage score in 10th grade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12percentage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Percentage score in 12th grade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CollegeID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College ID of the candidate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CollegeTier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Tier of the college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Degree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Degree pursued by the candidate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Specialization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Specialization pursued by the candidate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CollegeGPA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Grade Point Average in college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E43B2-EEF0-BCF1-3962-91AA1A4717C5}"/>
              </a:ext>
            </a:extLst>
          </p:cNvPr>
          <p:cNvSpPr txBox="1"/>
          <p:nvPr/>
        </p:nvSpPr>
        <p:spPr>
          <a:xfrm>
            <a:off x="141514" y="243440"/>
            <a:ext cx="5595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FF"/>
                </a:solidFill>
                <a:effectLst/>
                <a:latin typeface="Helvetica Neue"/>
              </a:rPr>
              <a:t>Columns Summary Table for dataset</a:t>
            </a:r>
            <a:endParaRPr lang="en-US" sz="2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31689-07FB-5066-AB28-E1426B06A120}"/>
              </a:ext>
            </a:extLst>
          </p:cNvPr>
          <p:cNvSpPr txBox="1"/>
          <p:nvPr/>
        </p:nvSpPr>
        <p:spPr>
          <a:xfrm>
            <a:off x="5127172" y="781417"/>
            <a:ext cx="6096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CollegeCityID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ID of the college city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CollegeCityTier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Tier of the college city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CollegeState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State where the college is located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GraduationYear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Year of graduation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Domain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Domain knowledge score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ComputerProgramming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Score in computer programming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ElectronicsAndSemicon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Score in electronics and semiconductors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ComputerScience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Score in computer science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MechanicalEngg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Score in mechanical engineering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ElectricalEngg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Score in electrical engineering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TelecomEngg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Score in telecommunications engineering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CivilEngg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Score in civil engineering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Conscientiousness, Agreeableness, Extraversion, Neuroticism,</a:t>
            </a:r>
          </a:p>
          <a:p>
            <a:pPr algn="l"/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Openness_to_experience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Personality trait scores</a:t>
            </a:r>
          </a:p>
        </p:txBody>
      </p:sp>
    </p:spTree>
    <p:extLst>
      <p:ext uri="{BB962C8B-B14F-4D97-AF65-F5344CB8AC3E}">
        <p14:creationId xmlns:p14="http://schemas.microsoft.com/office/powerpoint/2010/main" val="245567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067BE-7273-8AAC-9218-A6AE02BF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91" y="713269"/>
            <a:ext cx="11153217" cy="5045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B09D2-F344-224B-FA3D-D2393CF9123F}"/>
              </a:ext>
            </a:extLst>
          </p:cNvPr>
          <p:cNvSpPr txBox="1"/>
          <p:nvPr/>
        </p:nvSpPr>
        <p:spPr>
          <a:xfrm>
            <a:off x="108855" y="172683"/>
            <a:ext cx="2046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Helvetica Neue"/>
              </a:rPr>
              <a:t>Raw D</a:t>
            </a:r>
            <a:r>
              <a:rPr lang="en-US" sz="2400" b="1" i="0" dirty="0">
                <a:solidFill>
                  <a:srgbClr val="0000FF"/>
                </a:solidFill>
                <a:effectLst/>
                <a:latin typeface="Helvetica Neue"/>
              </a:rPr>
              <a:t>ataset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D901F-7978-6846-D68A-DB71258ED179}"/>
              </a:ext>
            </a:extLst>
          </p:cNvPr>
          <p:cNvSpPr txBox="1"/>
          <p:nvPr/>
        </p:nvSpPr>
        <p:spPr>
          <a:xfrm>
            <a:off x="348343" y="6144730"/>
            <a:ext cx="361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We Got 3998 rows and 38 Columns</a:t>
            </a:r>
          </a:p>
        </p:txBody>
      </p:sp>
    </p:spTree>
    <p:extLst>
      <p:ext uri="{BB962C8B-B14F-4D97-AF65-F5344CB8AC3E}">
        <p14:creationId xmlns:p14="http://schemas.microsoft.com/office/powerpoint/2010/main" val="204579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5ECE50-D23F-7AD3-D021-5FF6796C3AB7}"/>
              </a:ext>
            </a:extLst>
          </p:cNvPr>
          <p:cNvSpPr txBox="1"/>
          <p:nvPr/>
        </p:nvSpPr>
        <p:spPr>
          <a:xfrm>
            <a:off x="97972" y="172684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00FF"/>
                </a:solidFill>
                <a:effectLst/>
                <a:latin typeface="Helvetica Neue"/>
              </a:rPr>
              <a:t>Univariate Analysis</a:t>
            </a:r>
            <a:endParaRPr lang="en-IN" sz="2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7CB215-2AF9-B496-8CF4-EEBBEF2F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29343"/>
            <a:ext cx="3716111" cy="26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CF27010-7503-D223-7440-271B44BE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5" y="824337"/>
            <a:ext cx="4245430" cy="26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68F050B-CC38-127A-2C2D-02B1BFA2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14" y="824337"/>
            <a:ext cx="3487511" cy="2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B1A2D42-3ADD-D819-CAD4-4225D785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6" y="3822373"/>
            <a:ext cx="3716110" cy="26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9DA5A2-6EC0-34F0-BEC7-FE528714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04" y="3822373"/>
            <a:ext cx="3487512" cy="27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4E01909-3C74-99BF-6BC4-E8CCDC33B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5" y="3618988"/>
            <a:ext cx="3993017" cy="26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6E3E2-14B8-7DFF-C65F-893E4696D569}"/>
              </a:ext>
            </a:extLst>
          </p:cNvPr>
          <p:cNvSpPr txBox="1"/>
          <p:nvPr/>
        </p:nvSpPr>
        <p:spPr>
          <a:xfrm>
            <a:off x="3145972" y="272376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Distplots</a:t>
            </a:r>
          </a:p>
        </p:txBody>
      </p:sp>
    </p:spTree>
    <p:extLst>
      <p:ext uri="{BB962C8B-B14F-4D97-AF65-F5344CB8AC3E}">
        <p14:creationId xmlns:p14="http://schemas.microsoft.com/office/powerpoint/2010/main" val="368668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2ADB71E-6C9F-B346-40F7-575C2131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714"/>
            <a:ext cx="3839935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0796B1D-2C9E-ADCA-0696-834A1C21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321" y="277586"/>
            <a:ext cx="3839936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31FD8AF-A122-BDB5-44CC-17AE26E7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7" y="277586"/>
            <a:ext cx="3916136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52C60B0-F4A1-331A-A730-CCA8270B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4" y="3298372"/>
            <a:ext cx="5308826" cy="334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5DF8D14-1E9A-AC5C-D4DF-1F66815B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3315"/>
            <a:ext cx="4127727" cy="3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3A29CD-C49F-6C74-9CD3-CCE32492F1B3}"/>
              </a:ext>
            </a:extLst>
          </p:cNvPr>
          <p:cNvSpPr txBox="1"/>
          <p:nvPr/>
        </p:nvSpPr>
        <p:spPr>
          <a:xfrm>
            <a:off x="457201" y="2841171"/>
            <a:ext cx="3037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Countplot and Barplot and Distplot </a:t>
            </a:r>
          </a:p>
        </p:txBody>
      </p:sp>
    </p:spTree>
    <p:extLst>
      <p:ext uri="{BB962C8B-B14F-4D97-AF65-F5344CB8AC3E}">
        <p14:creationId xmlns:p14="http://schemas.microsoft.com/office/powerpoint/2010/main" val="269371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41933D-147F-5231-52B4-09925DBBE0F5}"/>
              </a:ext>
            </a:extLst>
          </p:cNvPr>
          <p:cNvSpPr txBox="1"/>
          <p:nvPr/>
        </p:nvSpPr>
        <p:spPr>
          <a:xfrm>
            <a:off x="87086" y="205340"/>
            <a:ext cx="2841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00FF"/>
                </a:solidFill>
                <a:effectLst/>
                <a:latin typeface="Helvetica Neue"/>
              </a:rPr>
              <a:t>Bivariate Analysis</a:t>
            </a:r>
            <a:endParaRPr lang="en-IN" sz="2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19E71-7C84-AF26-46F0-803BBB722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" y="1296889"/>
            <a:ext cx="5589361" cy="53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12C82-2792-376C-CB53-0B54C2ED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71" y="304800"/>
            <a:ext cx="5782675" cy="5823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4AD08-7B79-CFD9-95E1-78A64719BE4A}"/>
              </a:ext>
            </a:extLst>
          </p:cNvPr>
          <p:cNvSpPr txBox="1"/>
          <p:nvPr/>
        </p:nvSpPr>
        <p:spPr>
          <a:xfrm>
            <a:off x="1396093" y="783771"/>
            <a:ext cx="196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Heatmap and </a:t>
            </a:r>
            <a:r>
              <a:rPr lang="en-IN" dirty="0" err="1">
                <a:highlight>
                  <a:srgbClr val="FFFF00"/>
                </a:highlight>
              </a:rPr>
              <a:t>Pairplot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23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3F9986-B717-4917-C2DA-317640D9F068}"/>
              </a:ext>
            </a:extLst>
          </p:cNvPr>
          <p:cNvSpPr txBox="1"/>
          <p:nvPr/>
        </p:nvSpPr>
        <p:spPr>
          <a:xfrm>
            <a:off x="0" y="345971"/>
            <a:ext cx="2013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00FF"/>
                </a:solidFill>
                <a:effectLst/>
                <a:latin typeface="Helvetica Neue"/>
              </a:rPr>
              <a:t>Conclusion:</a:t>
            </a:r>
            <a:endParaRPr lang="en-IN" sz="2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95E87-8D84-14C4-2EA8-AC35ADE7F935}"/>
              </a:ext>
            </a:extLst>
          </p:cNvPr>
          <p:cNvSpPr txBox="1"/>
          <p:nvPr/>
        </p:nvSpPr>
        <p:spPr>
          <a:xfrm>
            <a:off x="1741715" y="951512"/>
            <a:ext cx="98080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The dataset comprises candidate details including ID, salary, job tenure, designation, location, gender, education, and personality traits.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Insights cover salary trends, demographics, education profiles, and personality influences on careers.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Understanding these facets informs recruitment, roles, and salary dynamics.</a:t>
            </a:r>
          </a:p>
        </p:txBody>
      </p:sp>
    </p:spTree>
    <p:extLst>
      <p:ext uri="{BB962C8B-B14F-4D97-AF65-F5344CB8AC3E}">
        <p14:creationId xmlns:p14="http://schemas.microsoft.com/office/powerpoint/2010/main" val="277289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5638</TotalTime>
  <Words>280</Words>
  <Application>Microsoft Office PowerPoint</Application>
  <PresentationFormat>Widescreen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Elagandula Manikanta</cp:lastModifiedBy>
  <cp:revision>180</cp:revision>
  <cp:lastPrinted>2023-01-27T03:24:50Z</cp:lastPrinted>
  <dcterms:created xsi:type="dcterms:W3CDTF">2021-02-16T05:19:01Z</dcterms:created>
  <dcterms:modified xsi:type="dcterms:W3CDTF">2024-02-19T06:49:33Z</dcterms:modified>
</cp:coreProperties>
</file>