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10" r:id="rId4"/>
    <p:sldId id="313" r:id="rId5"/>
    <p:sldId id="315" r:id="rId6"/>
    <p:sldId id="314" r:id="rId7"/>
    <p:sldId id="312" r:id="rId8"/>
    <p:sldId id="311" r:id="rId9"/>
    <p:sldId id="309" r:id="rId10"/>
    <p:sldId id="259" r:id="rId11"/>
  </p:sldIdLst>
  <p:sldSz cx="12192000" cy="6858000"/>
  <p:notesSz cx="7104063" cy="10234613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73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41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46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0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10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599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75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0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674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924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29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lagandulaManikanta/Innomatics-Reaserch-Labs-Internship-Projects-Tasks/tree/main/Search%20Engine%20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69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9C834-DC1A-8F8B-F749-17259BAE2110}"/>
              </a:ext>
            </a:extLst>
          </p:cNvPr>
          <p:cNvSpPr txBox="1"/>
          <p:nvPr/>
        </p:nvSpPr>
        <p:spPr>
          <a:xfrm>
            <a:off x="729343" y="4496190"/>
            <a:ext cx="1111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EA55-69D9-2794-5FBA-F6BDC8283314}"/>
              </a:ext>
            </a:extLst>
          </p:cNvPr>
          <p:cNvSpPr txBox="1"/>
          <p:nvPr/>
        </p:nvSpPr>
        <p:spPr>
          <a:xfrm>
            <a:off x="119743" y="6161314"/>
            <a:ext cx="2645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anikanta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0E173-80FD-76C1-B858-EA1D8DDD3378}"/>
              </a:ext>
            </a:extLst>
          </p:cNvPr>
          <p:cNvSpPr txBox="1"/>
          <p:nvPr/>
        </p:nvSpPr>
        <p:spPr>
          <a:xfrm>
            <a:off x="5464627" y="6253646"/>
            <a:ext cx="164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B99201-79B0-AC52-3A78-CDB962F0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975CEF-57EA-5F87-255B-EC223BA398FD}"/>
              </a:ext>
            </a:extLst>
          </p:cNvPr>
          <p:cNvSpPr txBox="1"/>
          <p:nvPr/>
        </p:nvSpPr>
        <p:spPr>
          <a:xfrm>
            <a:off x="122465" y="250762"/>
            <a:ext cx="2043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25DDC-08C7-93F4-BE24-B0E692A6DC27}"/>
              </a:ext>
            </a:extLst>
          </p:cNvPr>
          <p:cNvSpPr txBox="1"/>
          <p:nvPr/>
        </p:nvSpPr>
        <p:spPr>
          <a:xfrm>
            <a:off x="1992086" y="1305342"/>
            <a:ext cx="7565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era, search engines are vital for accessing relevant content efficiently.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enhancing search engine relevance specifically for video subtitles, aiming to improve user experience and content accessibility.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natural language processing and machine learning techniques, our objective is to develop an advanced search algorithm that delivers accurate and meaningful results for video subtitle queries.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D5FCC-4688-3F17-51BD-603A4F941EEE}"/>
              </a:ext>
            </a:extLst>
          </p:cNvPr>
          <p:cNvSpPr/>
          <p:nvPr/>
        </p:nvSpPr>
        <p:spPr>
          <a:xfrm>
            <a:off x="1208312" y="1413612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0189AC-F9EF-C9CF-E8C2-338C5C18C019}"/>
              </a:ext>
            </a:extLst>
          </p:cNvPr>
          <p:cNvSpPr/>
          <p:nvPr/>
        </p:nvSpPr>
        <p:spPr>
          <a:xfrm>
            <a:off x="1208313" y="233345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B4B5719-4462-4889-54C9-29D208B5017E}"/>
              </a:ext>
            </a:extLst>
          </p:cNvPr>
          <p:cNvSpPr/>
          <p:nvPr/>
        </p:nvSpPr>
        <p:spPr>
          <a:xfrm>
            <a:off x="1208313" y="3548744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Pick the Right Search Engine">
            <a:extLst>
              <a:ext uri="{FF2B5EF4-FFF2-40B4-BE49-F238E27FC236}">
                <a16:creationId xmlns:a16="http://schemas.microsoft.com/office/drawing/2014/main" id="{19EE8467-FD58-CD7F-313B-F74DD33E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43" y="4724398"/>
            <a:ext cx="3929743" cy="19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21C77-8E6A-4B78-5B41-727F3CDFB739}"/>
              </a:ext>
            </a:extLst>
          </p:cNvPr>
          <p:cNvSpPr txBox="1"/>
          <p:nvPr/>
        </p:nvSpPr>
        <p:spPr>
          <a:xfrm>
            <a:off x="2168979" y="1192296"/>
            <a:ext cx="61014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text data (e.g., remove timestamps) crucial for vectorization.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Vectorize subtitle documents and user queries.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cosine similarity between document and query vectors.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Retrieval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most similar documents based on similarity scores.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82091-96D6-AD01-FD31-F39E19F724A4}"/>
              </a:ext>
            </a:extLst>
          </p:cNvPr>
          <p:cNvSpPr txBox="1"/>
          <p:nvPr/>
        </p:nvSpPr>
        <p:spPr>
          <a:xfrm>
            <a:off x="100693" y="228990"/>
            <a:ext cx="1869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Logic 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A3687-E0A6-C3CF-1C7A-22AD1E2901A3}"/>
              </a:ext>
            </a:extLst>
          </p:cNvPr>
          <p:cNvSpPr/>
          <p:nvPr/>
        </p:nvSpPr>
        <p:spPr>
          <a:xfrm>
            <a:off x="1273627" y="1566011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A3AF31-5794-D76C-3771-23DCFFE4359C}"/>
              </a:ext>
            </a:extLst>
          </p:cNvPr>
          <p:cNvSpPr/>
          <p:nvPr/>
        </p:nvSpPr>
        <p:spPr>
          <a:xfrm>
            <a:off x="1273627" y="24959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4C4A05-1DF1-A7E2-FD96-6026765691C8}"/>
              </a:ext>
            </a:extLst>
          </p:cNvPr>
          <p:cNvSpPr/>
          <p:nvPr/>
        </p:nvSpPr>
        <p:spPr>
          <a:xfrm>
            <a:off x="1273626" y="3425935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A5762-4E32-B666-5DD7-7CD27237AEF8}"/>
              </a:ext>
            </a:extLst>
          </p:cNvPr>
          <p:cNvSpPr/>
          <p:nvPr/>
        </p:nvSpPr>
        <p:spPr>
          <a:xfrm>
            <a:off x="1273625" y="4335737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utoShape 2" descr="Data Preprocessing in Machine Learning - Python Geeks">
            <a:extLst>
              <a:ext uri="{FF2B5EF4-FFF2-40B4-BE49-F238E27FC236}">
                <a16:creationId xmlns:a16="http://schemas.microsoft.com/office/drawing/2014/main" id="{979ECE09-FBE0-06A8-682F-F16243F05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738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Image result for Data Preprocessing ">
            <a:extLst>
              <a:ext uri="{FF2B5EF4-FFF2-40B4-BE49-F238E27FC236}">
                <a16:creationId xmlns:a16="http://schemas.microsoft.com/office/drawing/2014/main" id="{2950534D-2146-B767-34B5-E1678C63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6" y="228990"/>
            <a:ext cx="2460173" cy="20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ization Explained, Step by Step">
            <a:extLst>
              <a:ext uri="{FF2B5EF4-FFF2-40B4-BE49-F238E27FC236}">
                <a16:creationId xmlns:a16="http://schemas.microsoft.com/office/drawing/2014/main" id="{EA503CAE-BECA-C7CC-4D61-BDC702A8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8" y="2605302"/>
            <a:ext cx="2460171" cy="19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 Retrieval System">
            <a:extLst>
              <a:ext uri="{FF2B5EF4-FFF2-40B4-BE49-F238E27FC236}">
                <a16:creationId xmlns:a16="http://schemas.microsoft.com/office/drawing/2014/main" id="{4324A255-C515-56CB-CBC5-5931919F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70" y="4677536"/>
            <a:ext cx="2526847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sine Similarity: Theory and Python Implementation - YouTube">
            <a:extLst>
              <a:ext uri="{FF2B5EF4-FFF2-40B4-BE49-F238E27FC236}">
                <a16:creationId xmlns:a16="http://schemas.microsoft.com/office/drawing/2014/main" id="{57E4F8A2-AEA3-FA2F-FF78-1E928A91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7" y="4976198"/>
            <a:ext cx="2460173" cy="17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2BC69-2234-1ADD-20D0-19821860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5" y="550057"/>
            <a:ext cx="8438448" cy="5567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924E0-FB0B-84AC-A460-9CA5E2034829}"/>
              </a:ext>
            </a:extLst>
          </p:cNvPr>
          <p:cNvSpPr txBox="1"/>
          <p:nvPr/>
        </p:nvSpPr>
        <p:spPr>
          <a:xfrm>
            <a:off x="335437" y="793235"/>
            <a:ext cx="297381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database tables using Python.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ZIP files with Latin-1 encoding.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data: remove timestamps, leading characters, symbols, numbers, and tags.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30% of the 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cleaned and processed data.</a:t>
            </a:r>
          </a:p>
        </p:txBody>
      </p:sp>
    </p:spTree>
    <p:extLst>
      <p:ext uri="{BB962C8B-B14F-4D97-AF65-F5344CB8AC3E}">
        <p14:creationId xmlns:p14="http://schemas.microsoft.com/office/powerpoint/2010/main" val="1061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96069-DB2C-5A57-3DE6-9EFB18AB7E1D}"/>
              </a:ext>
            </a:extLst>
          </p:cNvPr>
          <p:cNvSpPr txBox="1"/>
          <p:nvPr/>
        </p:nvSpPr>
        <p:spPr>
          <a:xfrm>
            <a:off x="1047750" y="1382209"/>
            <a:ext cx="94569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Vector Generation :</a:t>
            </a:r>
          </a:p>
          <a:p>
            <a:pPr lvl="6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BOW/TFIDF for keyword search.</a:t>
            </a:r>
          </a:p>
          <a:p>
            <a:pPr lvl="6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BERT-based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semantic search.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Chunker :</a:t>
            </a: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documents.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Mitigating information loss with overlapping windows.</a:t>
            </a:r>
          </a:p>
          <a:p>
            <a:pPr lvl="6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Storage in ChromaDB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Efficient storage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2177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2074-67A8-6859-6EE9-2CE9B131944A}"/>
              </a:ext>
            </a:extLst>
          </p:cNvPr>
          <p:cNvSpPr txBox="1"/>
          <p:nvPr/>
        </p:nvSpPr>
        <p:spPr>
          <a:xfrm>
            <a:off x="122465" y="310553"/>
            <a:ext cx="3480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 Documents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0CBF-FC95-67E9-5853-3D59D71D493D}"/>
              </a:ext>
            </a:extLst>
          </p:cNvPr>
          <p:cNvSpPr txBox="1"/>
          <p:nvPr/>
        </p:nvSpPr>
        <p:spPr>
          <a:xfrm>
            <a:off x="2332265" y="1382286"/>
            <a:ext cx="76063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user's search query.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query (if required).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distance, calculate the similarity score between embeddings of documents and user search query embedding.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cosine similarity scores will help in returning the most relevant candidate documents as per user’s search query.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686D4-37D9-5937-3CE4-0A848B138648}"/>
              </a:ext>
            </a:extLst>
          </p:cNvPr>
          <p:cNvSpPr/>
          <p:nvPr/>
        </p:nvSpPr>
        <p:spPr>
          <a:xfrm>
            <a:off x="1552571" y="148857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8E8B2-9111-9004-4A37-BA9A17FB41ED}"/>
              </a:ext>
            </a:extLst>
          </p:cNvPr>
          <p:cNvSpPr/>
          <p:nvPr/>
        </p:nvSpPr>
        <p:spPr>
          <a:xfrm>
            <a:off x="1552572" y="20757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42358B-0F1F-781D-C5D0-1853D770A7D9}"/>
              </a:ext>
            </a:extLst>
          </p:cNvPr>
          <p:cNvSpPr/>
          <p:nvPr/>
        </p:nvSpPr>
        <p:spPr>
          <a:xfrm>
            <a:off x="1558015" y="2692013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3982C8-A09D-997B-0301-2866F709A44F}"/>
              </a:ext>
            </a:extLst>
          </p:cNvPr>
          <p:cNvSpPr/>
          <p:nvPr/>
        </p:nvSpPr>
        <p:spPr>
          <a:xfrm>
            <a:off x="1552573" y="3318139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B979A8-FBF5-B8FF-DBB6-3F6F9857893E}"/>
              </a:ext>
            </a:extLst>
          </p:cNvPr>
          <p:cNvSpPr/>
          <p:nvPr/>
        </p:nvSpPr>
        <p:spPr>
          <a:xfrm>
            <a:off x="1552574" y="4232618"/>
            <a:ext cx="620487" cy="21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903FE-1EA9-DD6E-38B3-E6A4277D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61310"/>
            <a:ext cx="7456714" cy="673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E6577-B88D-00F9-32A9-54E963C4A3B9}"/>
              </a:ext>
            </a:extLst>
          </p:cNvPr>
          <p:cNvSpPr txBox="1"/>
          <p:nvPr/>
        </p:nvSpPr>
        <p:spPr>
          <a:xfrm>
            <a:off x="7924799" y="1827351"/>
            <a:ext cx="34589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for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that acts as a movie subtitle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reads data from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into a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DataFrame, handles user search queries, and displays results using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templates with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styling.</a:t>
            </a:r>
          </a:p>
        </p:txBody>
      </p:sp>
    </p:spTree>
    <p:extLst>
      <p:ext uri="{BB962C8B-B14F-4D97-AF65-F5344CB8AC3E}">
        <p14:creationId xmlns:p14="http://schemas.microsoft.com/office/powerpoint/2010/main" val="172211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06BD31-534A-D9A8-6D70-2C5C9470C2D9}"/>
              </a:ext>
            </a:extLst>
          </p:cNvPr>
          <p:cNvSpPr txBox="1"/>
          <p:nvPr/>
        </p:nvSpPr>
        <p:spPr>
          <a:xfrm>
            <a:off x="89808" y="218105"/>
            <a:ext cx="243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 Result :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979F2-6DD5-E636-F38D-0917A1BD75CD}"/>
              </a:ext>
            </a:extLst>
          </p:cNvPr>
          <p:cNvSpPr txBox="1"/>
          <p:nvPr/>
        </p:nvSpPr>
        <p:spPr>
          <a:xfrm>
            <a:off x="2351315" y="325827"/>
            <a:ext cx="8447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creates a web app where users can search for movie subtitles.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displayed on a page styled with specific colors and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85AD4-440A-B913-32D3-AF5E1983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0" y="1105877"/>
            <a:ext cx="5921829" cy="5682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892B1-FD99-4D26-9119-EA19260A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4" y="1231140"/>
            <a:ext cx="6041571" cy="55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15603-6048-7CA7-FEE6-7E26F2169702}"/>
              </a:ext>
            </a:extLst>
          </p:cNvPr>
          <p:cNvSpPr txBox="1"/>
          <p:nvPr/>
        </p:nvSpPr>
        <p:spPr>
          <a:xfrm>
            <a:off x="141514" y="359917"/>
            <a:ext cx="188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8D70D-66A6-5399-154F-EF4B2BAA2943}"/>
              </a:ext>
            </a:extLst>
          </p:cNvPr>
          <p:cNvSpPr txBox="1"/>
          <p:nvPr/>
        </p:nvSpPr>
        <p:spPr>
          <a:xfrm>
            <a:off x="1872342" y="1447800"/>
            <a:ext cx="7551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 objectives and methodology.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Improved search relevance for video subtitles.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enhancements or extensions.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C4730-FAC2-C390-1078-741B9AAD2A2C}"/>
              </a:ext>
            </a:extLst>
          </p:cNvPr>
          <p:cNvSpPr txBox="1"/>
          <p:nvPr/>
        </p:nvSpPr>
        <p:spPr>
          <a:xfrm>
            <a:off x="623207" y="3939180"/>
            <a:ext cx="93589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search engine relevance for video subtitles, employing advanced techniques like semantic understanding and efficient document processing.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5103F-97DE-943B-11E9-804C44DAABD1}"/>
              </a:ext>
            </a:extLst>
          </p:cNvPr>
          <p:cNvSpPr/>
          <p:nvPr/>
        </p:nvSpPr>
        <p:spPr>
          <a:xfrm>
            <a:off x="272139" y="4068297"/>
            <a:ext cx="201388" cy="144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37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5820</TotalTime>
  <Words>428</Words>
  <Application>Microsoft Office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Wingdings 3</vt:lpstr>
      <vt:lpstr>Trebuchet MS</vt:lpstr>
      <vt:lpstr>Calibri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Elagandula Manikanta</cp:lastModifiedBy>
  <cp:revision>188</cp:revision>
  <cp:lastPrinted>2023-01-27T03:24:50Z</cp:lastPrinted>
  <dcterms:created xsi:type="dcterms:W3CDTF">2021-02-16T05:19:01Z</dcterms:created>
  <dcterms:modified xsi:type="dcterms:W3CDTF">2024-04-19T08:42:12Z</dcterms:modified>
</cp:coreProperties>
</file>