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5"/>
    <p:sldId id="263" r:id="rId4"/>
    <p:sldId id="264" r:id="rId3"/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pos="3837">
          <p15:clr>
            <a:srgbClr val="A4A3A4"/>
          </p15:clr>
        </p15:guide>
        <p15:guide id="4" pos="438">
          <p15:clr>
            <a:srgbClr val="A4A3A4"/>
          </p15:clr>
        </p15:guide>
        <p15:guide id="5" pos="72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F83"/>
    <a:srgbClr val="A8BDB6"/>
    <a:srgbClr val="618176"/>
    <a:srgbClr val="83A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2"/>
      </p:cViewPr>
      <p:guideLst>
        <p:guide orient="horz" pos="2195"/>
        <p:guide orient="horz" pos="346"/>
        <p:guide pos="3837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" Type="http://schemas.openxmlformats.org/officeDocument/2006/relationships/slide" Target="slides/slide10.xml"/><Relationship Id="rId3" Type="http://schemas.openxmlformats.org/officeDocument/2006/relationships/slide" Target="slides/slide9.xml"/><Relationship Id="rId4" Type="http://schemas.openxmlformats.org/officeDocument/2006/relationships/slide" Target="slides/slide8.xml"/><Relationship Id="rId5" Type="http://schemas.openxmlformats.org/officeDocument/2006/relationships/slide" Target="slides/slide7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2B7E-D3EA-499B-B7FC-38FD62AA1011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60E4-1854-457F-8E6F-2AECFA99DD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2B7E-D3EA-499B-B7FC-38FD62AA1011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60E4-1854-457F-8E6F-2AECFA99DD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2B7E-D3EA-499B-B7FC-38FD62AA1011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60E4-1854-457F-8E6F-2AECFA99DD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2B7E-D3EA-499B-B7FC-38FD62AA1011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60E4-1854-457F-8E6F-2AECFA99DD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2B7E-D3EA-499B-B7FC-38FD62AA1011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60E4-1854-457F-8E6F-2AECFA99DD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2B7E-D3EA-499B-B7FC-38FD62AA1011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60E4-1854-457F-8E6F-2AECFA99DD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2B7E-D3EA-499B-B7FC-38FD62AA1011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60E4-1854-457F-8E6F-2AECFA99DD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2B7E-D3EA-499B-B7FC-38FD62AA1011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60E4-1854-457F-8E6F-2AECFA99DD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2B7E-D3EA-499B-B7FC-38FD62AA1011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60E4-1854-457F-8E6F-2AECFA99DD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2B7E-D3EA-499B-B7FC-38FD62AA1011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60E4-1854-457F-8E6F-2AECFA99DD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2B7E-D3EA-499B-B7FC-38FD62AA1011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60E4-1854-457F-8E6F-2AECFA99DD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BD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2B7E-D3EA-499B-B7FC-38FD62AA1011}" type="datetimeFigureOut">
              <a:rPr lang="zh-CN" altLang="en-US" smtClean="0"/>
              <a:t>2023-05-16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160E4-1854-457F-8E6F-2AECFA99DD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人工智能介绍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了解机器学习和深度学习的基础知识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谢谢观看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什么是人工智能？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人工智能是利用计算机模拟人类智能的一种技术。</a:t>
            </a:r>
          </a:p>
          <a:p>
            <a:r>
              <a:t>2. 它可以通过机器学习和深度学习来自我学习和优化。</a:t>
            </a:r>
          </a:p>
          <a:p>
            <a:r>
              <a:t>3. 人工智能是未来科技的重要发展方向。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机器学习是什么？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机器学习是一种让机器能够自我学习和提高的技术。</a:t>
            </a:r>
          </a:p>
          <a:p>
            <a:r>
              <a:t>2. 它通过大量实际数据的训练，使机器可以自动预测和识别模式。</a:t>
            </a:r>
          </a:p>
          <a:p>
            <a:r>
              <a:t>3. 机器学习在人工智能中应用最广泛，包括语音识别、自然语言处理、图像识别等。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深度学习是什么？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深度学习是机器学习的进一步深化，主要采用神经网络模型。</a:t>
            </a:r>
          </a:p>
          <a:p>
            <a:r>
              <a:t>2. 它可以自动提取和理解高维非线性特征，以更准确地进行分类和预测。</a:t>
            </a:r>
          </a:p>
          <a:p>
            <a:r>
              <a:t>3. 深度学习在图像识别、自然语言处理等领域中的应用越来越广泛。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人工智能的发展和应用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人工智能在各个领域中都有广泛应用。如医疗、金融、农业等。</a:t>
            </a:r>
          </a:p>
          <a:p>
            <a:r>
              <a:t>2. 人工智能的发展带来了机器人和自动化生产的革命，解放了人力资源。</a:t>
            </a:r>
          </a:p>
          <a:p>
            <a:r>
              <a:t>3. 未来人工智能还将在无人驾驶、虚拟现实、智慧城市等领域得到广泛应用。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人工智能的优缺点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优点：提高效率、降低成本、减少人力资源的浪费。</a:t>
            </a:r>
          </a:p>
          <a:p>
            <a:r>
              <a:t>2. 缺点：可能造成就业机会减少、安全和隐私问题等。</a:t>
            </a:r>
          </a:p>
          <a:p>
            <a:r>
              <a:t>3. 因此，在使用人工智能技术时，我们需要平衡优缺点，并且建立合理的监管机制以保护公众权益。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人工智能的未来发展趋势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人工智能应用市场将快速扩大。</a:t>
            </a:r>
          </a:p>
          <a:p>
            <a:r>
              <a:t>2. 各大科技公司将加大投入，以推动人工智能技术更深入的发展。</a:t>
            </a:r>
          </a:p>
          <a:p>
            <a:r>
              <a:t>3. 未来，人工智能在医疗领域、智慧城市等领域的应用将更加广泛。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人工智能和人类的未来关系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人工智能技术的进步将改变未来的社会经济结构。</a:t>
            </a:r>
          </a:p>
          <a:p>
            <a:r>
              <a:t>2. 人们需要思考如何与AI技术和谐共处，以及如何维护人类的尊严和优越性。</a:t>
            </a:r>
          </a:p>
          <a:p>
            <a:r>
              <a:t>3. 未来，人类需要进行更深入的探索和思考，以实现人工智能和人类的和谐发展。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人工智能的风险和应对措施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人工智能技术也存在着一些风险，如安全和隐私问题等。</a:t>
            </a:r>
          </a:p>
          <a:p>
            <a:r>
              <a:t>2. 公众应该增强风险意识，注意自我保护。</a:t>
            </a:r>
          </a:p>
          <a:p>
            <a:r>
              <a:t>3. 政府和企业也需要加强监管和风险防范，保护公众的合法权益。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819</Words>
  <Application>Microsoft Office PowerPoint</Application>
  <PresentationFormat>宽屏</PresentationFormat>
  <Paragraphs>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思源宋体 Heavy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De mo</cp:lastModifiedBy>
  <cp:revision>94</cp:revision>
  <dcterms:created xsi:type="dcterms:W3CDTF">2020-05-04T15:48:00Z</dcterms:created>
  <dcterms:modified xsi:type="dcterms:W3CDTF">2023-05-16T15:08:07Z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KSOTemplateUUID">
    <vt:lpwstr>v1.0_mb_ZQB0SkXEzfbseRuxLwXlJg==</vt:lpwstr>
  </property>
  <property fmtid="{D5CDD505-2E9C-101B-9397-08002B2CF9AE}" pid="4" name="ICV">
    <vt:lpwstr>E4AE605D52B0451EB1D7C0B88AC087D6</vt:lpwstr>
  </property>
</Properties>
</file>