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650"/>
            <a:ext cx="8229600" cy="1143000"/>
          </a:xfrm>
        </p:spPr>
        <p:txBody>
          <a:bodyPr>
            <a:noAutofit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rPr sz="5400" dirty="0"/>
              <a:t>E-book: </a:t>
            </a:r>
            <a:r>
              <a:rPr sz="5400" dirty="0" err="1"/>
              <a:t>Domine</a:t>
            </a:r>
            <a:r>
              <a:rPr sz="5400" dirty="0"/>
              <a:t> a </a:t>
            </a:r>
            <a:r>
              <a:rPr sz="5400" dirty="0" err="1"/>
              <a:t>Lógica</a:t>
            </a:r>
            <a:r>
              <a:rPr sz="5400" dirty="0"/>
              <a:t> de </a:t>
            </a:r>
            <a:r>
              <a:rPr sz="5400" dirty="0" err="1"/>
              <a:t>Programação</a:t>
            </a:r>
            <a:endParaRPr sz="5400" dirty="0"/>
          </a:p>
          <a:p>
            <a:r>
              <a:rPr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Elaine Coelho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t>Capítulo 1: O Que São Estruturas Condicionais?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E64B4"/>
                </a:solidFill>
              </a:defRPr>
            </a:pPr>
            <a:r>
              <a:t>- Permitem que o programa tome decisões baseadas em condições.</a:t>
            </a:r>
          </a:p>
          <a:p>
            <a:r>
              <a:t>- Controlam o fluxo do código.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t>Capítulo 2: Tomando Decisões com `if`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E64B4"/>
                </a:solidFill>
              </a:defRPr>
            </a:pPr>
            <a:r>
              <a:t>Exemplo de código:</a:t>
            </a:r>
          </a:p>
          <a:p>
            <a:r>
              <a:t>idade = 18</a:t>
            </a:r>
          </a:p>
          <a:p>
            <a:r>
              <a:t>if idade &gt;= 18:</a:t>
            </a:r>
          </a:p>
          <a:p>
            <a:r>
              <a:t>    print("Você pode dirigir!")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t>Capítulo 3: Lidando com Alternativas com `else`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E64B4"/>
                </a:solidFill>
              </a:defRPr>
            </a:pPr>
            <a:r>
              <a:t>Exemplo de código:</a:t>
            </a:r>
          </a:p>
          <a:p>
            <a:r>
              <a:t>idade = 16</a:t>
            </a:r>
          </a:p>
          <a:p>
            <a:r>
              <a:t>if idade &gt;= 18:</a:t>
            </a:r>
          </a:p>
          <a:p>
            <a:r>
              <a:t>    print("Você pode dirigir!")</a:t>
            </a:r>
          </a:p>
          <a:p>
            <a:r>
              <a:t>else:</a:t>
            </a:r>
          </a:p>
          <a:p>
            <a:r>
              <a:t>    print("Você ainda não pode dirigir.")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t>Capítulo 4: Várias Condições com `elif`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>
                <a:solidFill>
                  <a:srgbClr val="1E64B4"/>
                </a:solidFill>
              </a:defRPr>
            </a:pPr>
            <a:r>
              <a:t>Exemplo de código:</a:t>
            </a:r>
          </a:p>
          <a:p>
            <a:r>
              <a:t>nota = 85</a:t>
            </a:r>
          </a:p>
          <a:p>
            <a:r>
              <a:t>if nota &gt;= 90:</a:t>
            </a:r>
          </a:p>
          <a:p>
            <a:r>
              <a:t>    print("Aprovado com excelência!")</a:t>
            </a:r>
          </a:p>
          <a:p>
            <a:r>
              <a:t>elif nota &gt;= 70:</a:t>
            </a:r>
          </a:p>
          <a:p>
            <a:r>
              <a:t>    print("Aprovado")</a:t>
            </a:r>
          </a:p>
          <a:p>
            <a:r>
              <a:t>else:</a:t>
            </a:r>
          </a:p>
          <a:p>
            <a:r>
              <a:t>    print("Reprovado")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A3C78"/>
                </a:solidFill>
              </a:defRPr>
            </a:pPr>
            <a:r>
              <a:t>Capítulo 5: Gerenciando Recursos com `release`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E64B4"/>
                </a:solidFill>
              </a:defRPr>
            </a:pPr>
            <a:r>
              <a:t>Exemplo de código:</a:t>
            </a:r>
          </a:p>
          <a:p>
            <a:r>
              <a:t>arquivo = open('dados.txt', 'r')</a:t>
            </a:r>
          </a:p>
          <a:p>
            <a:r>
              <a:t>conteudo = arquivo.read()</a:t>
            </a:r>
          </a:p>
          <a:p>
            <a:r>
              <a:t>print(conteudo)</a:t>
            </a:r>
          </a:p>
          <a:p>
            <a:r>
              <a:t>arquivo.close()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A3C78"/>
                </a:solidFill>
              </a:defRPr>
            </a:pPr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1E64B4"/>
                </a:solidFill>
              </a:defRPr>
            </a:pPr>
            <a:r>
              <a:t>- `if`, `else` e `elif` controlam o fluxo do programa.</a:t>
            </a:r>
          </a:p>
          <a:p>
            <a:r>
              <a:t>- `release()` ajuda a liberar recursos.</a:t>
            </a:r>
          </a:p>
          <a:p>
            <a:r>
              <a:t>- Pratique para dominar a lógica de programação!</a:t>
            </a:r>
          </a:p>
          <a:p>
            <a:endParaRPr/>
          </a:p>
          <a:p>
            <a:r>
              <a:t>Agradecimentos: GitHub e ChatGPT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Apresentação na tela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E-book: Domine a Lógica de Programação Elaine Coelho</vt:lpstr>
      <vt:lpstr>Capítulo 1: O Que São Estruturas Condicionais?</vt:lpstr>
      <vt:lpstr>Capítulo 2: Tomando Decisões com `if`</vt:lpstr>
      <vt:lpstr>Capítulo 3: Lidando com Alternativas com `else`</vt:lpstr>
      <vt:lpstr>Capítulo 4: Várias Condições com `elif`</vt:lpstr>
      <vt:lpstr>Capítulo 5: Gerenciando Recursos com `release`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E-book: Domine a Lógica de Programação Elaine Coelho</dc:title>
  <dc:subject/>
  <dc:creator>Cliente</dc:creator>
  <cp:keywords/>
  <dc:description>generated using python-pptx</dc:description>
  <cp:lastModifiedBy>Cliente</cp:lastModifiedBy>
  <cp:revision>3</cp:revision>
  <dcterms:created xsi:type="dcterms:W3CDTF">2013-01-27T09:14:16Z</dcterms:created>
  <dcterms:modified xsi:type="dcterms:W3CDTF">2025-01-13T15:15:39Z</dcterms:modified>
  <cp:category/>
</cp:coreProperties>
</file>