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253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nalyn De Dios" userId="88435278c928d21f" providerId="LiveId" clId="{980749DE-CA22-40B3-9099-9A32F743755B}"/>
    <pc:docChg chg="addSld modSld sldOrd">
      <pc:chgData name="Ednalyn De Dios" userId="88435278c928d21f" providerId="LiveId" clId="{980749DE-CA22-40B3-9099-9A32F743755B}" dt="2025-09-08T03:32:57.892" v="2"/>
      <pc:docMkLst>
        <pc:docMk/>
      </pc:docMkLst>
      <pc:sldChg chg="new ord">
        <pc:chgData name="Ednalyn De Dios" userId="88435278c928d21f" providerId="LiveId" clId="{980749DE-CA22-40B3-9099-9A32F743755B}" dt="2025-09-08T03:32:57.892" v="2"/>
        <pc:sldMkLst>
          <pc:docMk/>
          <pc:sldMk cId="1596372828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6CD91AB5-8D64-469B-81DF-A26B406D2B54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19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8464" y="2423160"/>
            <a:ext cx="5486400" cy="3886200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0C55-2E11-4E7F-9EF8-868B07C6C42C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1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84" y="1012952"/>
            <a:ext cx="4023360" cy="16367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E8E4848-C9F6-6844-AB1C-C4F0E8A472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2901" y="345109"/>
            <a:ext cx="6714969" cy="6163508"/>
          </a:xfrm>
          <a:custGeom>
            <a:avLst/>
            <a:gdLst>
              <a:gd name="connsiteX0" fmla="*/ 281857 w 6714969"/>
              <a:gd name="connsiteY0" fmla="*/ 0 h 6163508"/>
              <a:gd name="connsiteX1" fmla="*/ 6433112 w 6714969"/>
              <a:gd name="connsiteY1" fmla="*/ 0 h 6163508"/>
              <a:gd name="connsiteX2" fmla="*/ 6714969 w 6714969"/>
              <a:gd name="connsiteY2" fmla="*/ 281857 h 6163508"/>
              <a:gd name="connsiteX3" fmla="*/ 6714969 w 6714969"/>
              <a:gd name="connsiteY3" fmla="*/ 5881651 h 6163508"/>
              <a:gd name="connsiteX4" fmla="*/ 6433112 w 6714969"/>
              <a:gd name="connsiteY4" fmla="*/ 6163508 h 6163508"/>
              <a:gd name="connsiteX5" fmla="*/ 281857 w 6714969"/>
              <a:gd name="connsiteY5" fmla="*/ 6163508 h 6163508"/>
              <a:gd name="connsiteX6" fmla="*/ 0 w 6714969"/>
              <a:gd name="connsiteY6" fmla="*/ 5881651 h 6163508"/>
              <a:gd name="connsiteX7" fmla="*/ 0 w 6714969"/>
              <a:gd name="connsiteY7" fmla="*/ 281857 h 6163508"/>
              <a:gd name="connsiteX8" fmla="*/ 281857 w 6714969"/>
              <a:gd name="connsiteY8" fmla="*/ 0 h 616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4969" h="6163508">
                <a:moveTo>
                  <a:pt x="281857" y="0"/>
                </a:moveTo>
                <a:lnTo>
                  <a:pt x="6433112" y="0"/>
                </a:lnTo>
                <a:cubicBezTo>
                  <a:pt x="6588777" y="0"/>
                  <a:pt x="6714969" y="126192"/>
                  <a:pt x="6714969" y="281857"/>
                </a:cubicBezTo>
                <a:lnTo>
                  <a:pt x="6714969" y="5881651"/>
                </a:lnTo>
                <a:cubicBezTo>
                  <a:pt x="6714969" y="6037316"/>
                  <a:pt x="6588777" y="6163508"/>
                  <a:pt x="6433112" y="6163508"/>
                </a:cubicBezTo>
                <a:lnTo>
                  <a:pt x="281857" y="6163508"/>
                </a:lnTo>
                <a:cubicBezTo>
                  <a:pt x="126192" y="6163508"/>
                  <a:pt x="0" y="6037316"/>
                  <a:pt x="0" y="5881651"/>
                </a:cubicBezTo>
                <a:lnTo>
                  <a:pt x="0" y="281857"/>
                </a:lnTo>
                <a:cubicBezTo>
                  <a:pt x="0" y="126192"/>
                  <a:pt x="126192" y="0"/>
                  <a:pt x="281857" y="0"/>
                </a:cubicBez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4384" y="2896616"/>
            <a:ext cx="4023360" cy="3364992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  <a:p>
            <a:pPr marL="228600" lvl="1" indent="-228600"/>
            <a:r>
              <a:rPr lang="en-US" dirty="0"/>
              <a:t>Second level</a:t>
            </a:r>
          </a:p>
          <a:p>
            <a:pPr marL="228600" lvl="2" indent="-228600"/>
            <a:r>
              <a:rPr lang="en-US" dirty="0"/>
              <a:t>Third level</a:t>
            </a:r>
          </a:p>
          <a:p>
            <a:pPr marL="228600" lvl="3" indent="-228600"/>
            <a:r>
              <a:rPr lang="en-US" dirty="0"/>
              <a:t>Fourth level</a:t>
            </a:r>
          </a:p>
          <a:p>
            <a:pPr marL="228600" lvl="4" indent="-228600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FCAD-E19B-4A0F-866E-979EDEC4B525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3013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4A14-E3E2-4038-B0C4-0EC5ECBDA17A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4630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1396-E7F4-44BB-B3C1-CAADE8EE1BCB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70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3B70-0873-4F91-B20E-188F8FCBC95A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9061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4032504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080"/>
            <a:ext cx="597103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1211-1BBF-43C8-98F1-415153382D43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69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37F1-4FE0-40C5-A1CC-AC65E60D9E3F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188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226A48-373B-47E6-1E90-9892366CC9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0"/>
            <a:ext cx="4501152" cy="6172200"/>
          </a:xfrm>
          <a:custGeom>
            <a:avLst/>
            <a:gdLst>
              <a:gd name="connsiteX0" fmla="*/ 332635 w 4501152"/>
              <a:gd name="connsiteY0" fmla="*/ 0 h 6172200"/>
              <a:gd name="connsiteX1" fmla="*/ 4168517 w 4501152"/>
              <a:gd name="connsiteY1" fmla="*/ 0 h 6172200"/>
              <a:gd name="connsiteX2" fmla="*/ 4501152 w 4501152"/>
              <a:gd name="connsiteY2" fmla="*/ 331423 h 6172200"/>
              <a:gd name="connsiteX3" fmla="*/ 4501152 w 4501152"/>
              <a:gd name="connsiteY3" fmla="*/ 5840778 h 6172200"/>
              <a:gd name="connsiteX4" fmla="*/ 4168517 w 4501152"/>
              <a:gd name="connsiteY4" fmla="*/ 6172200 h 6172200"/>
              <a:gd name="connsiteX5" fmla="*/ 332635 w 4501152"/>
              <a:gd name="connsiteY5" fmla="*/ 6172200 h 6172200"/>
              <a:gd name="connsiteX6" fmla="*/ 0 w 4501152"/>
              <a:gd name="connsiteY6" fmla="*/ 5840778 h 6172200"/>
              <a:gd name="connsiteX7" fmla="*/ 0 w 4501152"/>
              <a:gd name="connsiteY7" fmla="*/ 331423 h 6172200"/>
              <a:gd name="connsiteX8" fmla="*/ 332635 w 4501152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1152" h="6172200">
                <a:moveTo>
                  <a:pt x="332635" y="0"/>
                </a:moveTo>
                <a:lnTo>
                  <a:pt x="4168517" y="0"/>
                </a:lnTo>
                <a:cubicBezTo>
                  <a:pt x="4352226" y="0"/>
                  <a:pt x="4501152" y="148383"/>
                  <a:pt x="4501152" y="331423"/>
                </a:cubicBezTo>
                <a:lnTo>
                  <a:pt x="4501152" y="5840778"/>
                </a:lnTo>
                <a:cubicBezTo>
                  <a:pt x="4501152" y="6023817"/>
                  <a:pt x="4352226" y="6172200"/>
                  <a:pt x="4168517" y="6172200"/>
                </a:cubicBezTo>
                <a:lnTo>
                  <a:pt x="332635" y="6172200"/>
                </a:lnTo>
                <a:cubicBezTo>
                  <a:pt x="148926" y="6172200"/>
                  <a:pt x="0" y="6023817"/>
                  <a:pt x="0" y="5840778"/>
                </a:cubicBezTo>
                <a:lnTo>
                  <a:pt x="0" y="331423"/>
                </a:lnTo>
                <a:cubicBezTo>
                  <a:pt x="0" y="148383"/>
                  <a:pt x="148926" y="0"/>
                  <a:pt x="33263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0F37310-2C84-4F72-97F3-ED5E52F7A674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1176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73D-8BEF-4D11-A85D-4ADD8461D8CF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11DC52-D1FD-A255-1A04-7A15A9DE3C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3304" y="352327"/>
            <a:ext cx="4495799" cy="6172200"/>
          </a:xfrm>
          <a:custGeom>
            <a:avLst/>
            <a:gdLst>
              <a:gd name="connsiteX0" fmla="*/ 293171 w 4495799"/>
              <a:gd name="connsiteY0" fmla="*/ 0 h 6172200"/>
              <a:gd name="connsiteX1" fmla="*/ 4202628 w 4495799"/>
              <a:gd name="connsiteY1" fmla="*/ 0 h 6172200"/>
              <a:gd name="connsiteX2" fmla="*/ 4495799 w 4495799"/>
              <a:gd name="connsiteY2" fmla="*/ 293171 h 6172200"/>
              <a:gd name="connsiteX3" fmla="*/ 4495799 w 4495799"/>
              <a:gd name="connsiteY3" fmla="*/ 5879029 h 6172200"/>
              <a:gd name="connsiteX4" fmla="*/ 4202628 w 4495799"/>
              <a:gd name="connsiteY4" fmla="*/ 6172200 h 6172200"/>
              <a:gd name="connsiteX5" fmla="*/ 293171 w 4495799"/>
              <a:gd name="connsiteY5" fmla="*/ 6172200 h 6172200"/>
              <a:gd name="connsiteX6" fmla="*/ 0 w 4495799"/>
              <a:gd name="connsiteY6" fmla="*/ 5879029 h 6172200"/>
              <a:gd name="connsiteX7" fmla="*/ 0 w 4495799"/>
              <a:gd name="connsiteY7" fmla="*/ 293171 h 6172200"/>
              <a:gd name="connsiteX8" fmla="*/ 293171 w 4495799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799" h="6172200">
                <a:moveTo>
                  <a:pt x="293171" y="0"/>
                </a:moveTo>
                <a:lnTo>
                  <a:pt x="4202628" y="0"/>
                </a:lnTo>
                <a:cubicBezTo>
                  <a:pt x="4364542" y="0"/>
                  <a:pt x="4495799" y="131257"/>
                  <a:pt x="4495799" y="293171"/>
                </a:cubicBezTo>
                <a:lnTo>
                  <a:pt x="4495799" y="5879029"/>
                </a:lnTo>
                <a:cubicBezTo>
                  <a:pt x="4495799" y="6040943"/>
                  <a:pt x="4364542" y="6172200"/>
                  <a:pt x="4202628" y="6172200"/>
                </a:cubicBezTo>
                <a:lnTo>
                  <a:pt x="293171" y="6172200"/>
                </a:lnTo>
                <a:cubicBezTo>
                  <a:pt x="131257" y="6172200"/>
                  <a:pt x="0" y="6040943"/>
                  <a:pt x="0" y="5879029"/>
                </a:cubicBezTo>
                <a:lnTo>
                  <a:pt x="0" y="293171"/>
                </a:lnTo>
                <a:cubicBezTo>
                  <a:pt x="0" y="131257"/>
                  <a:pt x="131257" y="0"/>
                  <a:pt x="29317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61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9F8C7-DD74-7177-C2DA-02533B6576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04D0A65-74B1-4258-9347-517577BEF7B0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006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6B54-ED46-4036-80F8-E8EFB102CB24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608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91-709C-49DC-8FE0-9F32B5969F72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EEE5C-15B3-8386-23D3-B6B236C66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6768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711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3D0D37D-152B-44E6-AB8F-60E41FE679D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281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D-5EED-4798-9EBA-B6E1A9B98072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004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FCFE97D-4F8B-4270-9223-9617008B9FA3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53310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D5C-1F84-4585-9043-549E87BD77AE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8516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1EB90F8-5A2D-4795-872B-662FE96339B2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66996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342901"/>
            <a:ext cx="7346257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A22F9C2-5647-4E58-BE9B-A16834D13FE3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33006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B124E6D-88B1-474F-9E7C-C29F02FACC38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3173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111854"/>
            <a:ext cx="3739279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5837EDE-723C-6CF6-EB95-3AEDA1F07E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9373" y="320043"/>
            <a:ext cx="11509730" cy="4404825"/>
          </a:xfrm>
          <a:custGeom>
            <a:avLst/>
            <a:gdLst>
              <a:gd name="connsiteX0" fmla="*/ 299132 w 11509730"/>
              <a:gd name="connsiteY0" fmla="*/ 0 h 4404825"/>
              <a:gd name="connsiteX1" fmla="*/ 11210598 w 11509730"/>
              <a:gd name="connsiteY1" fmla="*/ 0 h 4404825"/>
              <a:gd name="connsiteX2" fmla="*/ 11509730 w 11509730"/>
              <a:gd name="connsiteY2" fmla="*/ 299132 h 4404825"/>
              <a:gd name="connsiteX3" fmla="*/ 11509730 w 11509730"/>
              <a:gd name="connsiteY3" fmla="*/ 4105693 h 4404825"/>
              <a:gd name="connsiteX4" fmla="*/ 11210598 w 11509730"/>
              <a:gd name="connsiteY4" fmla="*/ 4404825 h 4404825"/>
              <a:gd name="connsiteX5" fmla="*/ 299132 w 11509730"/>
              <a:gd name="connsiteY5" fmla="*/ 4404825 h 4404825"/>
              <a:gd name="connsiteX6" fmla="*/ 0 w 11509730"/>
              <a:gd name="connsiteY6" fmla="*/ 4105693 h 4404825"/>
              <a:gd name="connsiteX7" fmla="*/ 0 w 11509730"/>
              <a:gd name="connsiteY7" fmla="*/ 299132 h 4404825"/>
              <a:gd name="connsiteX8" fmla="*/ 299132 w 11509730"/>
              <a:gd name="connsiteY8" fmla="*/ 0 h 44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4404825">
                <a:moveTo>
                  <a:pt x="299132" y="0"/>
                </a:moveTo>
                <a:lnTo>
                  <a:pt x="11210598" y="0"/>
                </a:lnTo>
                <a:cubicBezTo>
                  <a:pt x="11375804" y="0"/>
                  <a:pt x="11509730" y="133926"/>
                  <a:pt x="11509730" y="299132"/>
                </a:cubicBezTo>
                <a:lnTo>
                  <a:pt x="11509730" y="4105693"/>
                </a:lnTo>
                <a:cubicBezTo>
                  <a:pt x="11509730" y="4270899"/>
                  <a:pt x="11375804" y="4404825"/>
                  <a:pt x="11210598" y="4404825"/>
                </a:cubicBezTo>
                <a:lnTo>
                  <a:pt x="299132" y="4404825"/>
                </a:lnTo>
                <a:cubicBezTo>
                  <a:pt x="133926" y="4404825"/>
                  <a:pt x="0" y="4270899"/>
                  <a:pt x="0" y="4105693"/>
                </a:cubicBezTo>
                <a:lnTo>
                  <a:pt x="0" y="299132"/>
                </a:lnTo>
                <a:cubicBezTo>
                  <a:pt x="0" y="133926"/>
                  <a:pt x="133926" y="0"/>
                  <a:pt x="29913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C7E-4348-443E-B7C8-EE213DFF1CB1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51928" y="5111854"/>
            <a:ext cx="6400800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30053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CE7E7D-ED4A-B625-6CB8-4D71682F6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20042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BB8D-1BA0-4790-987D-651470CA8928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85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1348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64B5AC7-D387-41BC-BBB6-F6DD0E8CACDB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9650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A25225-80A2-7139-2A81-39CA926639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067414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38328"/>
          </a:xfrm>
        </p:spPr>
        <p:txBody>
          <a:bodyPr/>
          <a:lstStyle/>
          <a:p>
            <a:fld id="{48CD4B21-9C97-4358-8E22-9F49A31BDF6B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3832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38328"/>
          </a:xfrm>
        </p:spPr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2888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F6FDB5-F783-3538-287C-754C11C309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828800"/>
            <a:ext cx="6176399" cy="4425696"/>
          </a:xfrm>
          <a:custGeom>
            <a:avLst/>
            <a:gdLst>
              <a:gd name="connsiteX0" fmla="*/ 325421 w 6450717"/>
              <a:gd name="connsiteY0" fmla="*/ 0 h 4425696"/>
              <a:gd name="connsiteX1" fmla="*/ 6125296 w 6450717"/>
              <a:gd name="connsiteY1" fmla="*/ 0 h 4425696"/>
              <a:gd name="connsiteX2" fmla="*/ 6450717 w 6450717"/>
              <a:gd name="connsiteY2" fmla="*/ 325421 h 4425696"/>
              <a:gd name="connsiteX3" fmla="*/ 6450717 w 6450717"/>
              <a:gd name="connsiteY3" fmla="*/ 4100275 h 4425696"/>
              <a:gd name="connsiteX4" fmla="*/ 6125296 w 6450717"/>
              <a:gd name="connsiteY4" fmla="*/ 4425696 h 4425696"/>
              <a:gd name="connsiteX5" fmla="*/ 325421 w 6450717"/>
              <a:gd name="connsiteY5" fmla="*/ 4425696 h 4425696"/>
              <a:gd name="connsiteX6" fmla="*/ 0 w 6450717"/>
              <a:gd name="connsiteY6" fmla="*/ 4100275 h 4425696"/>
              <a:gd name="connsiteX7" fmla="*/ 0 w 6450717"/>
              <a:gd name="connsiteY7" fmla="*/ 325421 h 4425696"/>
              <a:gd name="connsiteX8" fmla="*/ 325421 w 6450717"/>
              <a:gd name="connsiteY8" fmla="*/ 0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0717" h="4425696">
                <a:moveTo>
                  <a:pt x="325421" y="0"/>
                </a:moveTo>
                <a:lnTo>
                  <a:pt x="6125296" y="0"/>
                </a:lnTo>
                <a:cubicBezTo>
                  <a:pt x="6305021" y="0"/>
                  <a:pt x="6450717" y="145696"/>
                  <a:pt x="6450717" y="325421"/>
                </a:cubicBezTo>
                <a:lnTo>
                  <a:pt x="6450717" y="4100275"/>
                </a:lnTo>
                <a:cubicBezTo>
                  <a:pt x="6450717" y="4280000"/>
                  <a:pt x="6305021" y="4425696"/>
                  <a:pt x="6125296" y="4425696"/>
                </a:cubicBezTo>
                <a:lnTo>
                  <a:pt x="325421" y="4425696"/>
                </a:lnTo>
                <a:cubicBezTo>
                  <a:pt x="145696" y="4425696"/>
                  <a:pt x="0" y="4280000"/>
                  <a:pt x="0" y="4100275"/>
                </a:cubicBezTo>
                <a:lnTo>
                  <a:pt x="0" y="325421"/>
                </a:lnTo>
                <a:cubicBezTo>
                  <a:pt x="0" y="145696"/>
                  <a:pt x="145696" y="0"/>
                  <a:pt x="32542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7768" y="1828800"/>
            <a:ext cx="429768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FABC-5F70-4DE9-8A42-1DE3D93319BF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8598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F2F272-6D18-7E06-3E9A-D10C5C5021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6"/>
            <a:ext cx="4775158" cy="4039043"/>
          </a:xfrm>
          <a:custGeom>
            <a:avLst/>
            <a:gdLst>
              <a:gd name="connsiteX0" fmla="*/ 305917 w 4855463"/>
              <a:gd name="connsiteY0" fmla="*/ 0 h 4039043"/>
              <a:gd name="connsiteX1" fmla="*/ 4549547 w 4855463"/>
              <a:gd name="connsiteY1" fmla="*/ 0 h 4039043"/>
              <a:gd name="connsiteX2" fmla="*/ 4849249 w 4855463"/>
              <a:gd name="connsiteY2" fmla="*/ 244264 h 4039043"/>
              <a:gd name="connsiteX3" fmla="*/ 4855463 w 4855463"/>
              <a:gd name="connsiteY3" fmla="*/ 305907 h 4039043"/>
              <a:gd name="connsiteX4" fmla="*/ 4855463 w 4855463"/>
              <a:gd name="connsiteY4" fmla="*/ 3733136 h 4039043"/>
              <a:gd name="connsiteX5" fmla="*/ 4849249 w 4855463"/>
              <a:gd name="connsiteY5" fmla="*/ 3794779 h 4039043"/>
              <a:gd name="connsiteX6" fmla="*/ 4549547 w 4855463"/>
              <a:gd name="connsiteY6" fmla="*/ 4039043 h 4039043"/>
              <a:gd name="connsiteX7" fmla="*/ 305917 w 4855463"/>
              <a:gd name="connsiteY7" fmla="*/ 4039043 h 4039043"/>
              <a:gd name="connsiteX8" fmla="*/ 0 w 4855463"/>
              <a:gd name="connsiteY8" fmla="*/ 3733126 h 4039043"/>
              <a:gd name="connsiteX9" fmla="*/ 0 w 4855463"/>
              <a:gd name="connsiteY9" fmla="*/ 305917 h 4039043"/>
              <a:gd name="connsiteX10" fmla="*/ 305917 w 4855463"/>
              <a:gd name="connsiteY10" fmla="*/ 0 h 403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5463" h="4039043">
                <a:moveTo>
                  <a:pt x="305917" y="0"/>
                </a:moveTo>
                <a:lnTo>
                  <a:pt x="4549547" y="0"/>
                </a:lnTo>
                <a:cubicBezTo>
                  <a:pt x="4697381" y="0"/>
                  <a:pt x="4820723" y="104863"/>
                  <a:pt x="4849249" y="244264"/>
                </a:cubicBezTo>
                <a:lnTo>
                  <a:pt x="4855463" y="305907"/>
                </a:lnTo>
                <a:lnTo>
                  <a:pt x="4855463" y="3733136"/>
                </a:lnTo>
                <a:lnTo>
                  <a:pt x="4849249" y="3794779"/>
                </a:lnTo>
                <a:cubicBezTo>
                  <a:pt x="4820723" y="3934180"/>
                  <a:pt x="4697381" y="4039043"/>
                  <a:pt x="4549547" y="4039043"/>
                </a:cubicBezTo>
                <a:lnTo>
                  <a:pt x="305917" y="4039043"/>
                </a:lnTo>
                <a:cubicBezTo>
                  <a:pt x="136964" y="4039043"/>
                  <a:pt x="0" y="3902079"/>
                  <a:pt x="0" y="3733126"/>
                </a:cubicBezTo>
                <a:lnTo>
                  <a:pt x="0" y="305917"/>
                </a:lnTo>
                <a:cubicBezTo>
                  <a:pt x="0" y="136964"/>
                  <a:pt x="136964" y="0"/>
                  <a:pt x="305917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AB-0859-49C5-9F81-D3744B520913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370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639E5C-EF58-65A1-C364-F58DE76158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4"/>
            <a:ext cx="3666744" cy="4039044"/>
          </a:xfrm>
          <a:custGeom>
            <a:avLst/>
            <a:gdLst>
              <a:gd name="connsiteX0" fmla="*/ 292716 w 3666744"/>
              <a:gd name="connsiteY0" fmla="*/ 0 h 4039044"/>
              <a:gd name="connsiteX1" fmla="*/ 3374028 w 3666744"/>
              <a:gd name="connsiteY1" fmla="*/ 0 h 4039044"/>
              <a:gd name="connsiteX2" fmla="*/ 3666744 w 3666744"/>
              <a:gd name="connsiteY2" fmla="*/ 292716 h 4039044"/>
              <a:gd name="connsiteX3" fmla="*/ 3666744 w 3666744"/>
              <a:gd name="connsiteY3" fmla="*/ 3746328 h 4039044"/>
              <a:gd name="connsiteX4" fmla="*/ 3374028 w 3666744"/>
              <a:gd name="connsiteY4" fmla="*/ 4039044 h 4039044"/>
              <a:gd name="connsiteX5" fmla="*/ 292716 w 3666744"/>
              <a:gd name="connsiteY5" fmla="*/ 4039044 h 4039044"/>
              <a:gd name="connsiteX6" fmla="*/ 0 w 3666744"/>
              <a:gd name="connsiteY6" fmla="*/ 3746328 h 4039044"/>
              <a:gd name="connsiteX7" fmla="*/ 0 w 3666744"/>
              <a:gd name="connsiteY7" fmla="*/ 292716 h 4039044"/>
              <a:gd name="connsiteX8" fmla="*/ 292716 w 3666744"/>
              <a:gd name="connsiteY8" fmla="*/ 0 h 403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744" h="4039044">
                <a:moveTo>
                  <a:pt x="292716" y="0"/>
                </a:moveTo>
                <a:lnTo>
                  <a:pt x="3374028" y="0"/>
                </a:lnTo>
                <a:cubicBezTo>
                  <a:pt x="3535691" y="0"/>
                  <a:pt x="3666744" y="131053"/>
                  <a:pt x="3666744" y="292716"/>
                </a:cubicBezTo>
                <a:lnTo>
                  <a:pt x="3666744" y="3746328"/>
                </a:lnTo>
                <a:cubicBezTo>
                  <a:pt x="3666744" y="3907991"/>
                  <a:pt x="3535691" y="4039044"/>
                  <a:pt x="3374028" y="4039044"/>
                </a:cubicBezTo>
                <a:lnTo>
                  <a:pt x="292716" y="4039044"/>
                </a:lnTo>
                <a:cubicBezTo>
                  <a:pt x="131053" y="4039044"/>
                  <a:pt x="0" y="3907991"/>
                  <a:pt x="0" y="3746328"/>
                </a:cubicBezTo>
                <a:lnTo>
                  <a:pt x="0" y="292716"/>
                </a:lnTo>
                <a:cubicBezTo>
                  <a:pt x="0" y="131053"/>
                  <a:pt x="131053" y="0"/>
                  <a:pt x="2927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E27-EFA9-4706-B7B3-384BAC09CA5C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478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8527-6BF7-45BD-8E9C-2BDCA53716A3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93809193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D2C4-0829-4B37-AFA9-97EED5EA275A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231765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353C-D70D-4D92-85A4-BE6E7FCC2830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03504"/>
            <a:ext cx="11201400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7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334673344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2C3-A8C0-4CE4-AFAA-25D23CB3242F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702245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6EAC-4E38-4BC4-964B-55A6571A4EBF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8471875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DD8-66B1-484C-ABC1-3F6C2E131531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4627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9771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A0D73698-4765-4C7F-8C74-6EF048F95E94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F28510C-0939-D915-FCC8-7D8AD4475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20113" y="342900"/>
            <a:ext cx="5131133" cy="6172200"/>
          </a:xfrm>
          <a:custGeom>
            <a:avLst/>
            <a:gdLst>
              <a:gd name="connsiteX0" fmla="*/ 305905 w 5334000"/>
              <a:gd name="connsiteY0" fmla="*/ 0 h 6172200"/>
              <a:gd name="connsiteX1" fmla="*/ 5028095 w 5334000"/>
              <a:gd name="connsiteY1" fmla="*/ 0 h 6172200"/>
              <a:gd name="connsiteX2" fmla="*/ 5334000 w 5334000"/>
              <a:gd name="connsiteY2" fmla="*/ 305905 h 6172200"/>
              <a:gd name="connsiteX3" fmla="*/ 5334000 w 5334000"/>
              <a:gd name="connsiteY3" fmla="*/ 5866295 h 6172200"/>
              <a:gd name="connsiteX4" fmla="*/ 5028095 w 5334000"/>
              <a:gd name="connsiteY4" fmla="*/ 6172200 h 6172200"/>
              <a:gd name="connsiteX5" fmla="*/ 305905 w 5334000"/>
              <a:gd name="connsiteY5" fmla="*/ 6172200 h 6172200"/>
              <a:gd name="connsiteX6" fmla="*/ 0 w 5334000"/>
              <a:gd name="connsiteY6" fmla="*/ 5866295 h 6172200"/>
              <a:gd name="connsiteX7" fmla="*/ 0 w 5334000"/>
              <a:gd name="connsiteY7" fmla="*/ 305905 h 6172200"/>
              <a:gd name="connsiteX8" fmla="*/ 305905 w 53340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4000" h="6172200">
                <a:moveTo>
                  <a:pt x="305905" y="0"/>
                </a:moveTo>
                <a:lnTo>
                  <a:pt x="5028095" y="0"/>
                </a:lnTo>
                <a:cubicBezTo>
                  <a:pt x="5197042" y="0"/>
                  <a:pt x="5334000" y="136958"/>
                  <a:pt x="5334000" y="305905"/>
                </a:cubicBezTo>
                <a:lnTo>
                  <a:pt x="5334000" y="5866295"/>
                </a:lnTo>
                <a:cubicBezTo>
                  <a:pt x="5334000" y="6035242"/>
                  <a:pt x="5197042" y="6172200"/>
                  <a:pt x="5028095" y="6172200"/>
                </a:cubicBezTo>
                <a:lnTo>
                  <a:pt x="305905" y="6172200"/>
                </a:lnTo>
                <a:cubicBezTo>
                  <a:pt x="136958" y="6172200"/>
                  <a:pt x="0" y="6035242"/>
                  <a:pt x="0" y="5866295"/>
                </a:cubicBezTo>
                <a:lnTo>
                  <a:pt x="0" y="305905"/>
                </a:lnTo>
                <a:cubicBezTo>
                  <a:pt x="0" y="136958"/>
                  <a:pt x="136958" y="0"/>
                  <a:pt x="30590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16264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6776" y="5276088"/>
            <a:ext cx="9061704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828800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BEC5-37D0-4E5C-8671-D7D2A06BE21B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97652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1F96B-ED98-BF55-D2B0-047000EF48E1}"/>
              </a:ext>
            </a:extLst>
          </p:cNvPr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name="adj" fmla="val 6093"/>
            </a:avLst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2093976"/>
            <a:ext cx="8695944" cy="2130552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FC37-12B5-4EB9-BB05-B5E210E93FF0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28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450699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438912"/>
            <a:ext cx="9619488" cy="452628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F6F3-6829-4CDD-B3A1-8F321E27194A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8868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148947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179576"/>
            <a:ext cx="9317736" cy="3785616"/>
          </a:xfrm>
        </p:spPr>
        <p:txBody>
          <a:bodyPr anchor="b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52C-AA1E-4738-883B-0336FAAA5DB1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156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25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24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56A5-925A-45AB-8491-C696F304662B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00407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88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2B41-9B9A-4653-8E8E-9D57A4983847}" type="datetime1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69135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A14-C874-4C11-943E-4B7AAF73B997}" type="datetime1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68130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0914-BFFA-4E5B-B382-06A92C8508A8}" type="datetime1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59877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5"/>
            <a:ext cx="3595634" cy="221284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823029"/>
            <a:ext cx="3309608" cy="3481355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75D-2E4A-469A-9092-8B43711F5315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2325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593592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CA751-BBB2-3E33-EA6C-54B4A7F68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2843" y="342901"/>
            <a:ext cx="7346258" cy="6172198"/>
          </a:xfrm>
          <a:custGeom>
            <a:avLst/>
            <a:gdLst>
              <a:gd name="connsiteX0" fmla="*/ 264355 w 6785782"/>
              <a:gd name="connsiteY0" fmla="*/ 0 h 6172198"/>
              <a:gd name="connsiteX1" fmla="*/ 6521427 w 6785782"/>
              <a:gd name="connsiteY1" fmla="*/ 0 h 6172198"/>
              <a:gd name="connsiteX2" fmla="*/ 6785782 w 6785782"/>
              <a:gd name="connsiteY2" fmla="*/ 264355 h 6172198"/>
              <a:gd name="connsiteX3" fmla="*/ 6785782 w 6785782"/>
              <a:gd name="connsiteY3" fmla="*/ 5907843 h 6172198"/>
              <a:gd name="connsiteX4" fmla="*/ 6521427 w 6785782"/>
              <a:gd name="connsiteY4" fmla="*/ 6172198 h 6172198"/>
              <a:gd name="connsiteX5" fmla="*/ 264355 w 6785782"/>
              <a:gd name="connsiteY5" fmla="*/ 6172198 h 6172198"/>
              <a:gd name="connsiteX6" fmla="*/ 0 w 6785782"/>
              <a:gd name="connsiteY6" fmla="*/ 5907843 h 6172198"/>
              <a:gd name="connsiteX7" fmla="*/ 0 w 6785782"/>
              <a:gd name="connsiteY7" fmla="*/ 264355 h 6172198"/>
              <a:gd name="connsiteX8" fmla="*/ 264355 w 6785782"/>
              <a:gd name="connsiteY8" fmla="*/ 0 h 61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85782" h="6172198">
                <a:moveTo>
                  <a:pt x="264355" y="0"/>
                </a:moveTo>
                <a:lnTo>
                  <a:pt x="6521427" y="0"/>
                </a:lnTo>
                <a:cubicBezTo>
                  <a:pt x="6667426" y="0"/>
                  <a:pt x="6785782" y="118356"/>
                  <a:pt x="6785782" y="264355"/>
                </a:cubicBezTo>
                <a:lnTo>
                  <a:pt x="6785782" y="5907843"/>
                </a:lnTo>
                <a:cubicBezTo>
                  <a:pt x="6785782" y="6053842"/>
                  <a:pt x="6667426" y="6172198"/>
                  <a:pt x="6521427" y="6172198"/>
                </a:cubicBezTo>
                <a:lnTo>
                  <a:pt x="264355" y="6172198"/>
                </a:lnTo>
                <a:cubicBezTo>
                  <a:pt x="118356" y="6172198"/>
                  <a:pt x="0" y="6053842"/>
                  <a:pt x="0" y="5907843"/>
                </a:cubicBezTo>
                <a:lnTo>
                  <a:pt x="0" y="264355"/>
                </a:lnTo>
                <a:cubicBezTo>
                  <a:pt x="0" y="118356"/>
                  <a:pt x="118356" y="0"/>
                  <a:pt x="26435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FD38-01FF-4539-8A35-AB19E4D5C3A7}" type="datetime1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555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472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9A3EA51-69C4-4090-B98A-31CA47A2E35E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71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BFC-EF85-4C2B-8809-2F9E7D76A143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163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7370064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05FF-0F6F-4DB7-B5D6-9BF14E40F716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08872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9317736" cy="445312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9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965192"/>
            <a:ext cx="5431536" cy="128930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33933-AD95-42CF-A390-A7073FD506A1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08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4427554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0E307-C64C-483A-9485-A61D01D72197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20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93208"/>
            <a:ext cx="56692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6CA3-7064-4E52-B24E-E3CC37B36CB8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420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7772400" cy="4562856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F469A-9BA4-41D9-A358-7174319CB857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4616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9D380B3-E270-4064-8D13-292A875F6C31}" type="datetime1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E274F5D-21DC-40EF-8DBA-AB9BB119E9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955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86C0-BF97-3D31-6BEB-5AD2B0A7F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anchor="b">
            <a:normAutofit/>
          </a:bodyPr>
          <a:lstStyle/>
          <a:p>
            <a:r>
              <a:rPr lang="en-US" sz="2400" dirty="0"/>
              <a:t>Project Black Sky: Watching the Watchers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D90EC4-C010-CC1D-3D20-7D1FDA49E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>
            <a:normAutofit/>
          </a:bodyPr>
          <a:lstStyle/>
          <a:p>
            <a:r>
              <a:rPr lang="en-US" dirty="0"/>
              <a:t>Suspicious skies, revealed.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0F228548-B02A-D0EF-94C2-DA2D08C2DCA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793" b="18793"/>
          <a:stretch/>
        </p:blipFill>
        <p:spPr>
          <a:xfrm>
            <a:off x="342900" y="342900"/>
            <a:ext cx="11506200" cy="4792663"/>
          </a:xfrm>
        </p:spPr>
      </p:pic>
    </p:spTree>
    <p:extLst>
      <p:ext uri="{BB962C8B-B14F-4D97-AF65-F5344CB8AC3E}">
        <p14:creationId xmlns:p14="http://schemas.microsoft.com/office/powerpoint/2010/main" val="289486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background with black and white dots&#10;&#10;AI-generated content may be incorrect.">
            <a:extLst>
              <a:ext uri="{FF2B5EF4-FFF2-40B4-BE49-F238E27FC236}">
                <a16:creationId xmlns:a16="http://schemas.microsoft.com/office/drawing/2014/main" id="{F0C8FBFC-D952-9608-FAF9-BDC7A796BF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softEdge rad="127000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DEDBA32-F5E5-ECC8-1275-656B6B099BB9}"/>
              </a:ext>
            </a:extLst>
          </p:cNvPr>
          <p:cNvSpPr txBox="1"/>
          <p:nvPr/>
        </p:nvSpPr>
        <p:spPr>
          <a:xfrm>
            <a:off x="1896976" y="1936812"/>
            <a:ext cx="4166937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anomalous_rows.csv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B9BB54-B9B6-7FBD-3474-F854845FE1C3}"/>
              </a:ext>
            </a:extLst>
          </p:cNvPr>
          <p:cNvSpPr txBox="1"/>
          <p:nvPr/>
        </p:nvSpPr>
        <p:spPr>
          <a:xfrm>
            <a:off x="5574632" y="3244334"/>
            <a:ext cx="353728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scores.csv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2849E4-11D4-0C58-F6F8-9DA0B2EC5E24}"/>
              </a:ext>
            </a:extLst>
          </p:cNvPr>
          <p:cNvSpPr txBox="1"/>
          <p:nvPr/>
        </p:nvSpPr>
        <p:spPr>
          <a:xfrm>
            <a:off x="3914274" y="4551856"/>
            <a:ext cx="3537284" cy="46166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dailies.csv</a:t>
            </a:r>
          </a:p>
        </p:txBody>
      </p:sp>
    </p:spTree>
    <p:extLst>
      <p:ext uri="{BB962C8B-B14F-4D97-AF65-F5344CB8AC3E}">
        <p14:creationId xmlns:p14="http://schemas.microsoft.com/office/powerpoint/2010/main" val="258910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8ADAF9-A2A7-2E58-414A-2D404625BE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93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D8A83C4-C821-EB45-EE3F-8BFE773E3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164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CCD3A7-32CF-187C-5360-97AF28441A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352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6372828"/>
      </p:ext>
    </p:extLst>
  </p:cSld>
  <p:clrMapOvr>
    <a:masterClrMapping/>
  </p:clrMapOvr>
</p:sld>
</file>

<file path=ppt/theme/theme1.xml><?xml version="1.0" encoding="utf-8"?>
<a:theme xmlns:a="http://schemas.openxmlformats.org/drawingml/2006/main" name="Dune">
  <a:themeElements>
    <a:clrScheme name="Dune">
      <a:dk1>
        <a:srgbClr val="131313"/>
      </a:dk1>
      <a:lt1>
        <a:sysClr val="window" lastClr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ne" id="{826328CA-5F67-4711-B85D-145ABD90F0C2}" vid="{19057A55-7D5A-4630-9E53-CA5ED6447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23</Words>
  <Application>Microsoft Office PowerPoint</Application>
  <PresentationFormat>Widescreen</PresentationFormat>
  <Paragraphs>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Cascadia Code</vt:lpstr>
      <vt:lpstr>Neue Haas Grotesk Text Pro</vt:lpstr>
      <vt:lpstr>Dune</vt:lpstr>
      <vt:lpstr>Project Black Sky: Watching the Watchers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Ednalyn De Dios</dc:creator>
  <cp:lastModifiedBy>Ednalyn De Dios</cp:lastModifiedBy>
  <cp:revision>1</cp:revision>
  <dcterms:created xsi:type="dcterms:W3CDTF">2025-09-08T02:24:35Z</dcterms:created>
  <dcterms:modified xsi:type="dcterms:W3CDTF">2025-09-08T03:33:04Z</dcterms:modified>
</cp:coreProperties>
</file>