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82" r:id="rId2"/>
    <p:sldId id="285" r:id="rId3"/>
    <p:sldId id="284" r:id="rId4"/>
    <p:sldId id="286" r:id="rId5"/>
    <p:sldId id="293" r:id="rId6"/>
    <p:sldId id="298" r:id="rId7"/>
    <p:sldId id="300" r:id="rId8"/>
    <p:sldId id="299" r:id="rId9"/>
    <p:sldId id="301" r:id="rId10"/>
    <p:sldId id="289" r:id="rId11"/>
    <p:sldId id="292" r:id="rId12"/>
    <p:sldId id="273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2E74B6"/>
    <a:srgbClr val="F0F0F0"/>
    <a:srgbClr val="7BB0DE"/>
    <a:srgbClr val="A60000"/>
    <a:srgbClr val="646B6F"/>
    <a:srgbClr val="E8E8E9"/>
    <a:srgbClr val="E3E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34"/>
      </p:cViewPr>
      <p:guideLst>
        <p:guide orient="horz" pos="2160"/>
        <p:guide pos="3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9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87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展示功能效果 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页面及截图 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展示实现思路和过程 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平时老师带着大家分析的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大家自己讨论的结果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以流程图或时序图 </a:t>
            </a:r>
            <a:r>
              <a:rPr lang="en-US" altLang="zh-CN">
                <a:sym typeface="+mn-ea"/>
              </a:rPr>
              <a:t>. . . </a:t>
            </a:r>
            <a:r>
              <a:rPr lang="zh-CN" altLang="en-US">
                <a:sym typeface="+mn-ea"/>
              </a:rPr>
              <a:t>的方式来呈现 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展示这个功能的分工 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可以思维导图的方式呈现 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zh-CN" altLang="en-US">
                <a:sym typeface="+mn-ea"/>
              </a:rPr>
              <a:t>每个功能的展示由若干页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构成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246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展示功能效果 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页面及截图 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展示实现思路和过程 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平时老师带着大家分析的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大家自己讨论的结果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以流程图或时序图 </a:t>
            </a:r>
            <a:r>
              <a:rPr lang="en-US" altLang="zh-CN">
                <a:sym typeface="+mn-ea"/>
              </a:rPr>
              <a:t>. . . </a:t>
            </a:r>
            <a:r>
              <a:rPr lang="zh-CN" altLang="en-US">
                <a:sym typeface="+mn-ea"/>
              </a:rPr>
              <a:t>的方式来呈现 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展示这个功能的分工 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可以思维导图的方式呈现 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zh-CN" altLang="en-US">
                <a:sym typeface="+mn-ea"/>
              </a:rPr>
              <a:t>每个功能的展示由若干页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构成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4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展示功能效果 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页面及截图 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展示实现思路和过程 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平时老师带着大家分析的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大家自己讨论的结果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以流程图或时序图 </a:t>
            </a:r>
            <a:r>
              <a:rPr lang="en-US" altLang="zh-CN">
                <a:sym typeface="+mn-ea"/>
              </a:rPr>
              <a:t>. . . </a:t>
            </a:r>
            <a:r>
              <a:rPr lang="zh-CN" altLang="en-US">
                <a:sym typeface="+mn-ea"/>
              </a:rPr>
              <a:t>的方式来呈现 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展示这个功能的分工 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可以思维导图的方式呈现 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zh-CN" altLang="en-US">
                <a:sym typeface="+mn-ea"/>
              </a:rPr>
              <a:t>每个功能的展示由若干页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构成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879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展示功能效果 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页面及截图 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展示实现思路和过程 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平时老师带着大家分析的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大家自己讨论的结果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以流程图或时序图 </a:t>
            </a:r>
            <a:r>
              <a:rPr lang="en-US" altLang="zh-CN">
                <a:sym typeface="+mn-ea"/>
              </a:rPr>
              <a:t>. . . </a:t>
            </a:r>
            <a:r>
              <a:rPr lang="zh-CN" altLang="en-US">
                <a:sym typeface="+mn-ea"/>
              </a:rPr>
              <a:t>的方式来呈现 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展示这个功能的分工 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可以思维导图的方式呈现 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zh-CN" altLang="en-US">
                <a:sym typeface="+mn-ea"/>
              </a:rPr>
              <a:t>每个功能的展示由若干页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构成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251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展示功能效果 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页面及截图 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展示实现思路和过程 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平时老师带着大家分析的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大家自己讨论的结果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以流程图或时序图 </a:t>
            </a:r>
            <a:r>
              <a:rPr lang="en-US" altLang="zh-CN">
                <a:sym typeface="+mn-ea"/>
              </a:rPr>
              <a:t>. . . </a:t>
            </a:r>
            <a:r>
              <a:rPr lang="zh-CN" altLang="en-US">
                <a:sym typeface="+mn-ea"/>
              </a:rPr>
              <a:t>的方式来呈现 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展示这个功能的分工 </a:t>
            </a:r>
            <a:r>
              <a:rPr lang="en-US" altLang="zh-CN">
                <a:sym typeface="+mn-ea"/>
              </a:rPr>
              <a:t>( </a:t>
            </a:r>
            <a:r>
              <a:rPr lang="zh-CN" altLang="en-US">
                <a:sym typeface="+mn-ea"/>
              </a:rPr>
              <a:t>可以思维导图的方式呈现 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zh-CN" altLang="en-US">
                <a:sym typeface="+mn-ea"/>
              </a:rPr>
              <a:t>每个功能的展示由若干页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构成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325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每个人写自己的总结</a:t>
            </a:r>
            <a:r>
              <a:rPr lang="en-US" altLang="zh-CN">
                <a:sym typeface="+mn-ea"/>
              </a:rPr>
              <a:t>:  </a:t>
            </a:r>
            <a:r>
              <a:rPr lang="zh-CN" altLang="en-US">
                <a:sym typeface="+mn-ea"/>
              </a:rPr>
              <a:t>我在完成分工任务的过程中遇到的问题</a:t>
            </a:r>
            <a:r>
              <a:rPr lang="en-US" altLang="zh-CN">
                <a:sym typeface="+mn-ea"/>
              </a:rPr>
              <a:t>? </a:t>
            </a:r>
            <a:r>
              <a:rPr lang="zh-CN" altLang="en-US">
                <a:sym typeface="+mn-ea"/>
              </a:rPr>
              <a:t>我收获了哪些</a:t>
            </a:r>
            <a:r>
              <a:rPr lang="en-US" altLang="zh-CN">
                <a:sym typeface="+mn-ea"/>
              </a:rPr>
              <a:t>? </a:t>
            </a:r>
          </a:p>
          <a:p>
            <a:r>
              <a:rPr lang="zh-CN" altLang="en-US">
                <a:sym typeface="+mn-ea"/>
              </a:rPr>
              <a:t>我有哪些不足或不会的</a:t>
            </a:r>
            <a:r>
              <a:rPr lang="en-US" altLang="zh-CN">
                <a:sym typeface="+mn-ea"/>
              </a:rPr>
              <a:t>? </a:t>
            </a:r>
            <a:r>
              <a:rPr lang="zh-CN" altLang="en-US">
                <a:sym typeface="+mn-ea"/>
              </a:rPr>
              <a:t>我的学习方式和习惯是否需要改进</a:t>
            </a:r>
            <a:r>
              <a:rPr lang="en-US" altLang="zh-CN">
                <a:sym typeface="+mn-ea"/>
              </a:rPr>
              <a:t>? </a:t>
            </a:r>
            <a:r>
              <a:rPr lang="zh-CN" altLang="en-US">
                <a:sym typeface="+mn-ea"/>
              </a:rPr>
              <a:t>我的眼界是否需要拓宽</a:t>
            </a:r>
            <a:r>
              <a:rPr lang="en-US" altLang="zh-CN">
                <a:sym typeface="+mn-ea"/>
              </a:rPr>
              <a:t>?  </a:t>
            </a:r>
            <a:r>
              <a:rPr lang="zh-CN" altLang="en-US">
                <a:sym typeface="+mn-ea"/>
              </a:rPr>
              <a:t>我要如何改变自己</a:t>
            </a:r>
            <a:r>
              <a:rPr lang="en-US" altLang="zh-CN">
                <a:sym typeface="+mn-ea"/>
              </a:rPr>
              <a:t>?</a:t>
            </a:r>
            <a:endParaRPr lang="en-US" altLang="zh-CN"/>
          </a:p>
          <a:p>
            <a:r>
              <a:rPr lang="zh-CN" altLang="en-US">
                <a:sym typeface="+mn-ea"/>
              </a:rPr>
              <a:t>每个人若干页</a:t>
            </a:r>
            <a:r>
              <a:rPr lang="en-US" altLang="zh-CN">
                <a:sym typeface="+mn-ea"/>
              </a:rPr>
              <a:t>PPT</a:t>
            </a:r>
            <a:endParaRPr lang="en-US" altLang="zh-CN"/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组长最后做一个总述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821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86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8965" y="2912110"/>
            <a:ext cx="9144000" cy="899160"/>
          </a:xfrm>
        </p:spPr>
        <p:txBody>
          <a:bodyPr anchor="b"/>
          <a:lstStyle>
            <a:lvl1pPr algn="l">
              <a:defRPr sz="48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8965" y="3810953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latin typeface="微软雅黑 Light" panose="020B0502040204020203" charset="-122"/>
                <a:ea typeface="微软雅黑 Light" panose="020B0502040204020203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20320" y="4906645"/>
            <a:ext cx="12215495" cy="196215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389110" y="-15240"/>
            <a:ext cx="1707515" cy="3644900"/>
          </a:xfrm>
          <a:prstGeom prst="rect">
            <a:avLst/>
          </a:prstGeom>
          <a:solidFill>
            <a:srgbClr val="5B9BD5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LOGO反白"/>
          <p:cNvPicPr>
            <a:picLocks noChangeAspect="1"/>
          </p:cNvPicPr>
          <p:nvPr/>
        </p:nvPicPr>
        <p:blipFill>
          <a:blip r:embed="rId2"/>
          <a:srcRect r="60038"/>
          <a:stretch>
            <a:fillRect/>
          </a:stretch>
        </p:blipFill>
        <p:spPr>
          <a:xfrm>
            <a:off x="9610090" y="2226310"/>
            <a:ext cx="1265555" cy="122301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08965" y="2058035"/>
            <a:ext cx="185610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400" b="1">
                <a:solidFill>
                  <a:srgbClr val="2E74B6"/>
                </a:solidFill>
                <a:latin typeface="微软雅黑" panose="020B0503020204020204" charset="-122"/>
                <a:ea typeface="微软雅黑" panose="020B0503020204020204" charset="-122"/>
              </a:rPr>
              <a:t>知了堂</a:t>
            </a:r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40105" y="798195"/>
            <a:ext cx="3372485" cy="12001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42710" y="62230"/>
            <a:ext cx="5689600" cy="6750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569065" y="6167755"/>
            <a:ext cx="380365" cy="3492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761470" y="6466205"/>
            <a:ext cx="313690" cy="287020"/>
          </a:xfrm>
          <a:prstGeom prst="rect">
            <a:avLst/>
          </a:prstGeom>
          <a:solidFill>
            <a:schemeClr val="bg1"/>
          </a:solidFill>
          <a:ln w="25400">
            <a:solidFill>
              <a:srgbClr val="2E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pic>
        <p:nvPicPr>
          <p:cNvPr id="12" name="图片 11" descr="LOGO反白"/>
          <p:cNvPicPr>
            <a:picLocks noChangeAspect="1"/>
          </p:cNvPicPr>
          <p:nvPr/>
        </p:nvPicPr>
        <p:blipFill>
          <a:blip r:embed="rId2"/>
          <a:srcRect r="60038"/>
          <a:stretch>
            <a:fillRect/>
          </a:stretch>
        </p:blipFill>
        <p:spPr>
          <a:xfrm>
            <a:off x="11635740" y="6215380"/>
            <a:ext cx="246380" cy="2387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9315450" y="6403975"/>
            <a:ext cx="2743200" cy="365125"/>
          </a:xfrm>
        </p:spPr>
        <p:txBody>
          <a:bodyPr/>
          <a:lstStyle>
            <a:lvl1pPr>
              <a:defRPr b="1">
                <a:solidFill>
                  <a:srgbClr val="5B9BD5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800" y="55880"/>
            <a:ext cx="12089130" cy="6745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39565" y="1795145"/>
            <a:ext cx="5387975" cy="2953385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18100" y="3746500"/>
            <a:ext cx="349821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最佳大学生</a:t>
            </a:r>
            <a:r>
              <a:rPr lang="en-US" altLang="zh-CN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学习</a:t>
            </a:r>
            <a:r>
              <a:rPr lang="en-US" altLang="zh-CN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社交</a:t>
            </a:r>
            <a:r>
              <a:rPr lang="en-US" altLang="zh-CN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实践</a:t>
            </a:r>
            <a:r>
              <a:rPr lang="en-US" altLang="zh-CN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6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社区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314950" y="4084955"/>
            <a:ext cx="306133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知了堂官网：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www.zhiliaotang.com</a:t>
            </a:r>
          </a:p>
        </p:txBody>
      </p:sp>
      <p:sp>
        <p:nvSpPr>
          <p:cNvPr id="9" name="矩形 8"/>
          <p:cNvSpPr/>
          <p:nvPr/>
        </p:nvSpPr>
        <p:spPr>
          <a:xfrm>
            <a:off x="3951605" y="1626870"/>
            <a:ext cx="5735955" cy="32715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800" y="1627505"/>
            <a:ext cx="3573145" cy="3271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66520" y="2966720"/>
            <a:ext cx="1735455" cy="581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705" y="55880"/>
            <a:ext cx="12089130" cy="6745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94543" y="2061210"/>
            <a:ext cx="3005455" cy="138366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flipV="1">
            <a:off x="5937885" y="3371215"/>
            <a:ext cx="318770" cy="204470"/>
          </a:xfrm>
          <a:prstGeom prst="triangl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783330" y="3703955"/>
            <a:ext cx="4627880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最佳大学生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学习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社交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实践</a:t>
            </a:r>
            <a:r>
              <a:rPr lang="en-US" altLang="zh-CN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社区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316095" y="4133850"/>
            <a:ext cx="356235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知了堂官网：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www.zhiliaotang.com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0800" y="52705"/>
            <a:ext cx="12089130" cy="6745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logo加辅助线"/>
          <p:cNvPicPr>
            <a:picLocks noChangeAspect="1"/>
          </p:cNvPicPr>
          <p:nvPr/>
        </p:nvPicPr>
        <p:blipFill>
          <a:blip r:embed="rId2"/>
          <a:srcRect t="28438" b="15291"/>
          <a:stretch>
            <a:fillRect/>
          </a:stretch>
        </p:blipFill>
        <p:spPr>
          <a:xfrm>
            <a:off x="9525" y="-7620"/>
            <a:ext cx="11780520" cy="685165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0800" y="52705"/>
            <a:ext cx="12089130" cy="6745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684385" y="718185"/>
            <a:ext cx="1341755" cy="13125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400665" y="1926590"/>
            <a:ext cx="967740" cy="954405"/>
          </a:xfrm>
          <a:prstGeom prst="rect">
            <a:avLst/>
          </a:prstGeom>
          <a:solidFill>
            <a:schemeClr val="bg1"/>
          </a:solidFill>
          <a:ln w="25400">
            <a:solidFill>
              <a:srgbClr val="2E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637395" y="2157095"/>
            <a:ext cx="767080" cy="2211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800">
                <a:solidFill>
                  <a:schemeClr val="accent1">
                    <a:lumMod val="75000"/>
                  </a:schemeClr>
                </a:solidFill>
              </a:rPr>
              <a:t>CONTENTS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927590" y="936625"/>
            <a:ext cx="817880" cy="907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0567035" y="2071370"/>
            <a:ext cx="6400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1435" y="6091555"/>
            <a:ext cx="12089130" cy="716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69065" y="6158865"/>
            <a:ext cx="380365" cy="3492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761470" y="6457315"/>
            <a:ext cx="313690" cy="287020"/>
          </a:xfrm>
          <a:prstGeom prst="rect">
            <a:avLst/>
          </a:prstGeom>
          <a:solidFill>
            <a:schemeClr val="bg1"/>
          </a:solidFill>
          <a:ln w="25400">
            <a:solidFill>
              <a:srgbClr val="2E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2" name="图片 11" descr="LOGO反白"/>
          <p:cNvPicPr>
            <a:picLocks noChangeAspect="1"/>
          </p:cNvPicPr>
          <p:nvPr/>
        </p:nvPicPr>
        <p:blipFill>
          <a:blip r:embed="rId2"/>
          <a:srcRect r="60038"/>
          <a:stretch>
            <a:fillRect/>
          </a:stretch>
        </p:blipFill>
        <p:spPr>
          <a:xfrm>
            <a:off x="11635740" y="6206490"/>
            <a:ext cx="246380" cy="238760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315450" y="6403975"/>
            <a:ext cx="2743200" cy="365125"/>
          </a:xfrm>
        </p:spPr>
        <p:txBody>
          <a:bodyPr/>
          <a:lstStyle>
            <a:lvl1pPr>
              <a:defRPr b="1">
                <a:solidFill>
                  <a:srgbClr val="5B9BD5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838200" y="1807210"/>
            <a:ext cx="10515600" cy="4351338"/>
          </a:xfrm>
        </p:spPr>
        <p:txBody>
          <a:bodyPr/>
          <a:lstStyle>
            <a:lvl1pPr>
              <a:defRPr>
                <a:latin typeface="微软雅黑 Light" panose="020B0502040204020203" charset="-122"/>
                <a:ea typeface="微软雅黑 Light" panose="020B0502040204020203" charset="-122"/>
              </a:defRPr>
            </a:lvl1pPr>
            <a:lvl2pPr>
              <a:defRPr>
                <a:latin typeface="微软雅黑 Light" panose="020B0502040204020203" charset="-122"/>
                <a:ea typeface="微软雅黑 Light" panose="020B0502040204020203" charset="-122"/>
              </a:defRPr>
            </a:lvl2pPr>
            <a:lvl3pPr>
              <a:defRPr>
                <a:latin typeface="微软雅黑 Light" panose="020B0502040204020203" charset="-122"/>
                <a:ea typeface="微软雅黑 Light" panose="020B0502040204020203" charset="-122"/>
              </a:defRPr>
            </a:lvl3pPr>
            <a:lvl4pPr>
              <a:defRPr>
                <a:latin typeface="微软雅黑 Light" panose="020B0502040204020203" charset="-122"/>
                <a:ea typeface="微软雅黑 Light" panose="020B0502040204020203" charset="-122"/>
              </a:defRPr>
            </a:lvl4pPr>
            <a:lvl5pPr>
              <a:defRPr>
                <a:latin typeface="微软雅黑 Light" panose="020B0502040204020203" charset="-122"/>
                <a:ea typeface="微软雅黑 Light" panose="020B0502040204020203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2400" y="6266180"/>
            <a:ext cx="3950970" cy="38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www.zhiliaotang.com</a:t>
            </a:r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0800" y="52705"/>
            <a:ext cx="12089130" cy="6745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7745" y="52705"/>
            <a:ext cx="2433320" cy="43846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LOGO反白"/>
          <p:cNvPicPr>
            <a:picLocks noChangeAspect="1"/>
          </p:cNvPicPr>
          <p:nvPr/>
        </p:nvPicPr>
        <p:blipFill>
          <a:blip r:embed="rId2"/>
          <a:srcRect r="60038"/>
          <a:stretch>
            <a:fillRect/>
          </a:stretch>
        </p:blipFill>
        <p:spPr>
          <a:xfrm>
            <a:off x="1591945" y="2590165"/>
            <a:ext cx="1265555" cy="122301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491865" y="3056890"/>
            <a:ext cx="8648700" cy="1380490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3622040" y="4652010"/>
            <a:ext cx="5561965" cy="77724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4000" y="1845945"/>
            <a:ext cx="9250045" cy="1380490"/>
          </a:xfrm>
        </p:spPr>
        <p:txBody>
          <a:bodyPr anchor="b"/>
          <a:lstStyle>
            <a:lvl1pPr>
              <a:defRPr sz="54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924175" y="3441065"/>
            <a:ext cx="5561965" cy="7772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>
          <a:xfrm>
            <a:off x="1084580" y="-5080"/>
            <a:ext cx="1670685" cy="318706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1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班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level_3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项目考核展示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pPr algn="ctr"/>
            <a:r>
              <a:rPr lang="zh-CN" altLang="en-US" dirty="0"/>
              <a:t>一组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26977" y="117663"/>
            <a:ext cx="10515600" cy="1325563"/>
          </a:xfrm>
        </p:spPr>
        <p:txBody>
          <a:bodyPr/>
          <a:lstStyle/>
          <a:p>
            <a:r>
              <a:rPr lang="zh-CN" altLang="en-US" dirty="0"/>
              <a:t>使用工具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749423" y="1333651"/>
            <a:ext cx="8229600" cy="419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1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1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 1.开发工具及软件: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VS code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kern="0">
                <a:latin typeface="微软雅黑" panose="020B0503020204020204" charset="-122"/>
                <a:ea typeface="微软雅黑" panose="020B0503020204020204" charset="-122"/>
              </a:rPr>
              <a:t>Git</a:t>
            </a: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 2.软硬件要求：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   PC机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   开发系统：win</a:t>
            </a: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10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zh-CN" altLang="en-US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 3.采用技术：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HTML/CSS/less/JS/ JQ/</a:t>
            </a:r>
            <a:r>
              <a:rPr lang="en-US" altLang="zh-CN" sz="2000" kern="0" dirty="0" err="1">
                <a:latin typeface="微软雅黑" panose="020B0503020204020204" charset="-122"/>
                <a:ea typeface="微软雅黑" panose="020B0503020204020204" charset="-122"/>
              </a:rPr>
              <a:t>ejs</a:t>
            </a: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en-US" altLang="zh-CN" sz="2000" kern="0" dirty="0" err="1">
                <a:latin typeface="微软雅黑" panose="020B0503020204020204" charset="-122"/>
                <a:ea typeface="微软雅黑" panose="020B0503020204020204" charset="-122"/>
              </a:rPr>
              <a:t>jqAjax</a:t>
            </a: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</a:rPr>
              <a:t>/Node.js</a:t>
            </a:r>
            <a:endParaRPr lang="zh-CN" altLang="en-US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26977" y="117663"/>
            <a:ext cx="10515600" cy="1325563"/>
          </a:xfrm>
        </p:spPr>
        <p:txBody>
          <a:bodyPr/>
          <a:lstStyle/>
          <a:p>
            <a:r>
              <a:rPr lang="zh-CN" altLang="en-US" dirty="0"/>
              <a:t>项目总结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26977" y="1448269"/>
            <a:ext cx="9970322" cy="293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通过此次项目我们学到了很多，不论是技术上还是团队合作上都有了很大的提升， ，在做项目的过程中，我们认识到了自己的不足，但我们都没有选择视而不见，而是通过不同途径去达到自己预期的目的，团队的沟通问题上也是将心比心，互帮互助，升华了团队凝聚力。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366520" y="2966720"/>
            <a:ext cx="1735455" cy="581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149887" y="2703234"/>
            <a:ext cx="36471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谢谢聆听，请指正！</a:t>
            </a:r>
            <a:endParaRPr lang="en-US" altLang="zh-CN" sz="3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团队简介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07209"/>
            <a:ext cx="10515600" cy="37733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项目经理：七歌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项目五组：前端一组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队名：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超级巨无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目标：仿小米官网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组员：李香平（组长）高松松   廖康发   张婷（川农）  钱相予 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81039"/>
            <a:ext cx="10515600" cy="1325563"/>
          </a:xfrm>
        </p:spPr>
        <p:txBody>
          <a:bodyPr/>
          <a:lstStyle/>
          <a:p>
            <a:r>
              <a:rPr lang="zh-CN" altLang="en-US" dirty="0"/>
              <a:t>项目简介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406602"/>
            <a:ext cx="10515600" cy="42008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本网页</a:t>
            </a:r>
            <a:r>
              <a:rPr lang="zh-CN" altLang="en-US" sz="2000" kern="0" dirty="0" smtClean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000" kern="0" dirty="0" smtClean="0">
                <a:latin typeface="微软雅黑" panose="020B0503020204020204" charset="-122"/>
                <a:ea typeface="微软雅黑" panose="020B0503020204020204" charset="-122"/>
              </a:rPr>
              <a:t>JS/</a:t>
            </a:r>
            <a:r>
              <a:rPr lang="en-US" altLang="zh-CN" sz="2000" kern="0" dirty="0" err="1" smtClean="0">
                <a:latin typeface="微软雅黑" panose="020B0503020204020204" charset="-122"/>
                <a:ea typeface="微软雅黑" panose="020B0503020204020204" charset="-122"/>
              </a:rPr>
              <a:t>ejs</a:t>
            </a:r>
            <a:r>
              <a:rPr lang="en-US" altLang="zh-CN" sz="2000" kern="0" dirty="0" smtClean="0">
                <a:latin typeface="微软雅黑" panose="020B0503020204020204" charset="-122"/>
                <a:ea typeface="微软雅黑" panose="020B0503020204020204" charset="-122"/>
              </a:rPr>
              <a:t>/node.js/</a:t>
            </a:r>
            <a:r>
              <a:rPr lang="en-US" altLang="zh-CN" sz="2000" kern="0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2000" kern="0" dirty="0" smtClean="0">
                <a:latin typeface="微软雅黑" panose="020B0503020204020204" charset="-122"/>
                <a:ea typeface="微软雅黑" panose="020B0503020204020204" charset="-122"/>
              </a:rPr>
              <a:t>来实现用户交互项目逻辑完成用户从登录注册到购买到评价的业务</a:t>
            </a: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</a:rPr>
              <a:t>网页主要涉及一下几个技术点：</a:t>
            </a:r>
          </a:p>
          <a:p>
            <a:pPr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en-US" altLang="zh-CN" sz="2000" kern="0" dirty="0" smtClean="0">
                <a:latin typeface="微软雅黑" panose="020B0503020204020204" charset="-122"/>
                <a:ea typeface="微软雅黑" panose="020B0503020204020204" charset="-122"/>
              </a:rPr>
              <a:t>1.CSS</a:t>
            </a:r>
            <a:r>
              <a:rPr lang="zh-CN" altLang="en-US" sz="2000" kern="0" dirty="0" smtClean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kern="0" dirty="0" smtClean="0">
                <a:latin typeface="微软雅黑" panose="020B0503020204020204" charset="-122"/>
                <a:ea typeface="微软雅黑" panose="020B0503020204020204" charset="-122"/>
              </a:rPr>
              <a:t> HTML</a:t>
            </a:r>
            <a:r>
              <a:rPr lang="zh-CN" altLang="en-US" sz="2000" kern="0" dirty="0" smtClean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kern="0" dirty="0" smtClean="0"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 kern="0" dirty="0" smtClean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kern="0" dirty="0" smtClean="0">
                <a:latin typeface="微软雅黑" panose="020B0503020204020204" charset="-122"/>
                <a:ea typeface="微软雅黑" panose="020B0503020204020204" charset="-122"/>
              </a:rPr>
              <a:t>CSS3</a:t>
            </a:r>
            <a:r>
              <a:rPr lang="zh-CN" altLang="en-US" sz="2000" kern="0" dirty="0" smtClean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kern="0" dirty="0" smtClean="0"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2000" kern="0" dirty="0" smtClean="0">
                <a:latin typeface="微软雅黑" panose="020B0503020204020204" charset="-122"/>
                <a:ea typeface="微软雅黑" panose="020B0503020204020204" charset="-122"/>
              </a:rPr>
              <a:t>实现页面布局、动效 </a:t>
            </a:r>
            <a:endParaRPr lang="zh-CN" altLang="en-US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en-US" altLang="zh-CN" sz="2000" kern="0" dirty="0" smtClean="0">
                <a:latin typeface="微软雅黑" panose="020B0503020204020204" charset="-122"/>
                <a:ea typeface="微软雅黑" panose="020B0503020204020204" charset="-122"/>
              </a:rPr>
              <a:t>2.Node.JS&amp;ejs&amp;mysql</a:t>
            </a:r>
            <a:r>
              <a:rPr lang="zh-CN" altLang="en-US" sz="2000" kern="0" dirty="0" smtClean="0">
                <a:latin typeface="微软雅黑" panose="020B0503020204020204" charset="-122"/>
                <a:ea typeface="微软雅黑" panose="020B0503020204020204" charset="-122"/>
              </a:rPr>
              <a:t>实现动态渲染</a:t>
            </a:r>
            <a:endParaRPr lang="zh-CN" altLang="en-US" sz="20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  <a:defRPr/>
            </a:pPr>
            <a:endParaRPr lang="zh-CN" altLang="en-US" sz="20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26977" y="117663"/>
            <a:ext cx="10515600" cy="1245623"/>
          </a:xfrm>
        </p:spPr>
        <p:txBody>
          <a:bodyPr/>
          <a:lstStyle/>
          <a:p>
            <a:r>
              <a:rPr lang="zh-CN" altLang="en-US" dirty="0"/>
              <a:t>个人分工展示   </a:t>
            </a:r>
            <a:r>
              <a:rPr lang="zh-CN" altLang="en-US" sz="3200" dirty="0"/>
              <a:t>张婷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14058" y="1040120"/>
            <a:ext cx="163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配页面截图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017" y="1173124"/>
            <a:ext cx="22160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项目功能展示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dirty="0"/>
              <a:t>官网主页面的静态实现，以及主页面的各个板块的数据渲染</a:t>
            </a:r>
            <a:r>
              <a:rPr lang="en-US" altLang="zh-CN" dirty="0"/>
              <a:t>,</a:t>
            </a:r>
            <a:r>
              <a:rPr lang="zh-CN" altLang="en-US" dirty="0"/>
              <a:t>以及登录后的个人中心，</a:t>
            </a:r>
            <a:r>
              <a:rPr lang="zh-CN" altLang="zh-CN" dirty="0"/>
              <a:t>个人中心使用</a:t>
            </a:r>
            <a:r>
              <a:rPr lang="en-US" altLang="zh-CN" dirty="0" err="1"/>
              <a:t>ejs</a:t>
            </a:r>
            <a:r>
              <a:rPr lang="zh-CN" altLang="zh-CN" dirty="0"/>
              <a:t>，拦截路由，调用数据库，实现个人信息（包括头像、手机、邮箱等），使用路由拦截点击跳转到修改个人信息界面。</a:t>
            </a: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BAC5739-BED3-460D-917F-DEA3034C161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89053" y="1504043"/>
            <a:ext cx="8053524" cy="4124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52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26977" y="117663"/>
            <a:ext cx="10515600" cy="1245623"/>
          </a:xfrm>
        </p:spPr>
        <p:txBody>
          <a:bodyPr/>
          <a:lstStyle/>
          <a:p>
            <a:r>
              <a:rPr lang="zh-CN" altLang="en-US" dirty="0"/>
              <a:t>个人分工展示   </a:t>
            </a:r>
            <a:r>
              <a:rPr lang="zh-CN" altLang="en-US" sz="3200" dirty="0"/>
              <a:t>李香平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14058" y="1040120"/>
            <a:ext cx="163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配页面截图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017" y="1173124"/>
            <a:ext cx="17630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项目功能展示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/>
              <a:t>二级页面产品详情</a:t>
            </a:r>
            <a:r>
              <a:rPr lang="en-US" altLang="zh-CN" dirty="0" err="1"/>
              <a:t>ejs</a:t>
            </a:r>
            <a:r>
              <a:rPr lang="en-US" altLang="zh-CN" dirty="0"/>
              <a:t>·</a:t>
            </a:r>
            <a:r>
              <a:rPr lang="zh-CN" altLang="en-US" dirty="0"/>
              <a:t>动态渲染产品的所有信息，并实现加入购物车，订单生成等功能</a:t>
            </a:r>
            <a:endParaRPr lang="en-US" altLang="zh-CN" dirty="0"/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AFFBEE3-2CF3-4B30-8D9D-9906044E0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931" y="1363285"/>
            <a:ext cx="9077719" cy="487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26977" y="117663"/>
            <a:ext cx="10515600" cy="1245623"/>
          </a:xfrm>
        </p:spPr>
        <p:txBody>
          <a:bodyPr/>
          <a:lstStyle/>
          <a:p>
            <a:r>
              <a:rPr lang="zh-CN" altLang="en-US" dirty="0"/>
              <a:t>个人分工展示   </a:t>
            </a:r>
            <a:r>
              <a:rPr lang="zh-CN" altLang="en-US" sz="3200" dirty="0"/>
              <a:t>高松松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14058" y="1040120"/>
            <a:ext cx="163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配页面截图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017" y="1173124"/>
            <a:ext cx="17630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项目功能展示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/>
              <a:t>用户退出、登录的模块，</a:t>
            </a:r>
            <a:br>
              <a:rPr lang="zh-CN" altLang="en-US" dirty="0"/>
            </a:br>
            <a:r>
              <a:rPr lang="zh-CN" altLang="en-US" dirty="0"/>
              <a:t>搜索功能的实现，</a:t>
            </a:r>
            <a:br>
              <a:rPr lang="zh-CN" altLang="en-US" dirty="0"/>
            </a:br>
            <a:r>
              <a:rPr lang="zh-CN" altLang="en-US" dirty="0"/>
              <a:t>评论功能的实现，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95F6B60-4B00-40E3-B0A6-6A5DDC08D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146" y="1490940"/>
            <a:ext cx="9077719" cy="478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26977" y="117663"/>
            <a:ext cx="10515600" cy="1245623"/>
          </a:xfrm>
        </p:spPr>
        <p:txBody>
          <a:bodyPr/>
          <a:lstStyle/>
          <a:p>
            <a:r>
              <a:rPr lang="zh-CN" altLang="en-US" dirty="0"/>
              <a:t>个人分工展示   </a:t>
            </a:r>
            <a:r>
              <a:rPr lang="zh-CN" altLang="en-US" sz="3200" dirty="0"/>
              <a:t>廖康发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14058" y="1040120"/>
            <a:ext cx="163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配页面截图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017" y="1173124"/>
            <a:ext cx="17630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项目功能展示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/>
              <a:t>用户注册验证</a:t>
            </a:r>
            <a:br>
              <a:rPr lang="zh-CN" altLang="en-US" dirty="0"/>
            </a:br>
            <a:r>
              <a:rPr lang="zh-CN" altLang="en-US" dirty="0"/>
              <a:t>购物车功能实现</a:t>
            </a:r>
            <a:br>
              <a:rPr lang="zh-CN" altLang="en-US" dirty="0"/>
            </a:br>
            <a:r>
              <a:rPr lang="zh-CN" altLang="en-US" dirty="0"/>
              <a:t>订单功能实现</a:t>
            </a:r>
            <a:br>
              <a:rPr lang="zh-CN" altLang="en-US" dirty="0"/>
            </a:b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6523DFF-B1BA-48D4-A87A-570A9FEBEB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10" t="3312" r="10707" b="14670"/>
          <a:stretch/>
        </p:blipFill>
        <p:spPr>
          <a:xfrm>
            <a:off x="2776757" y="1363285"/>
            <a:ext cx="5066950" cy="33301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B8AFA2D-2740-4D7C-AD62-003C8DC74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735" y="1249357"/>
            <a:ext cx="4300814" cy="400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1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26977" y="117663"/>
            <a:ext cx="10515600" cy="1245623"/>
          </a:xfrm>
        </p:spPr>
        <p:txBody>
          <a:bodyPr/>
          <a:lstStyle/>
          <a:p>
            <a:r>
              <a:rPr lang="zh-CN" altLang="en-US" dirty="0"/>
              <a:t>个人分工展示   </a:t>
            </a:r>
            <a:r>
              <a:rPr lang="zh-CN" altLang="en-US" sz="3200" dirty="0"/>
              <a:t>钱相予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14058" y="1040120"/>
            <a:ext cx="163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配页面截图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017" y="1173124"/>
            <a:ext cx="17630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项目功能展示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/>
              <a:t>个人中心页面根据用户来用</a:t>
            </a:r>
            <a:r>
              <a:rPr lang="en-US" altLang="zh-CN" dirty="0" err="1"/>
              <a:t>ejs</a:t>
            </a:r>
            <a:r>
              <a:rPr lang="zh-CN" altLang="en-US" dirty="0"/>
              <a:t>渲染页面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D333FDB-67B1-49D9-8961-F2FC83E3A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719" y="1363285"/>
            <a:ext cx="7853840" cy="461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3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831</Words>
  <Application>Microsoft Office PowerPoint</Application>
  <PresentationFormat>宽屏</PresentationFormat>
  <Paragraphs>91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 Unicode MS</vt:lpstr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前端20班level_3项目考核展示</vt:lpstr>
      <vt:lpstr>PowerPoint 演示文稿</vt:lpstr>
      <vt:lpstr>团队简介</vt:lpstr>
      <vt:lpstr>项目简介</vt:lpstr>
      <vt:lpstr>个人分工展示   张婷</vt:lpstr>
      <vt:lpstr>个人分工展示   李香平</vt:lpstr>
      <vt:lpstr>个人分工展示   高松松</vt:lpstr>
      <vt:lpstr>个人分工展示   廖康发</vt:lpstr>
      <vt:lpstr>个人分工展示   钱相予</vt:lpstr>
      <vt:lpstr>使用工具</vt:lpstr>
      <vt:lpstr>项目总结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song</cp:lastModifiedBy>
  <cp:revision>107</cp:revision>
  <dcterms:created xsi:type="dcterms:W3CDTF">2016-09-20T03:05:00Z</dcterms:created>
  <dcterms:modified xsi:type="dcterms:W3CDTF">2019-10-12T08:04:21Z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