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302F-6D59-4E61-A0B6-E2247C5A7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8C16B-5FAE-4916-BB63-BDF66872A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3560C-308D-42CC-BE5B-5186CB02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1BA-FB1A-437E-8976-5A86A811BB86}" type="datetimeFigureOut">
              <a:rPr lang="en-SG" smtClean="0"/>
              <a:t>2/4/2018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81161-AB51-4129-B3BE-DEC61357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4F86F-BF55-4D6A-8AB8-97747B68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EC5A-0DAC-4A70-9B92-D578F0ED0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79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600F7-2AA8-4A4E-AB92-88B9DA4F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92D75-0CF9-4BAB-B278-9C158ABA1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31EC8-0B2B-4FB0-BA37-74A237786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1BA-FB1A-437E-8976-5A86A811BB86}" type="datetimeFigureOut">
              <a:rPr lang="en-SG" smtClean="0"/>
              <a:t>2/4/2018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D9026-BEAB-4B86-823D-F2AFA835E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5A482-0ED0-47BC-BB74-F7B83B6D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EC5A-0DAC-4A70-9B92-D578F0ED0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482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2DE11-D2F7-4D6E-8F6A-6C47D3F5D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969FC-A573-4DE0-8737-17101D53E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9A552-D08F-42C1-B5A9-79B5B5D7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1BA-FB1A-437E-8976-5A86A811BB86}" type="datetimeFigureOut">
              <a:rPr lang="en-SG" smtClean="0"/>
              <a:t>2/4/2018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DBF9C-F176-40D5-8FAA-40096446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B6E06-D1E7-49D0-807B-0CFAC7C0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EC5A-0DAC-4A70-9B92-D578F0ED0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476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1FE1F-AFC0-40D6-8E6D-BFB85E16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ED58D-BB54-4D49-9C27-858E24F7B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C7ED-16D3-4302-A7EB-491C357A1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1BA-FB1A-437E-8976-5A86A811BB86}" type="datetimeFigureOut">
              <a:rPr lang="en-SG" smtClean="0"/>
              <a:t>2/4/2018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30C79-637B-4717-BC5A-92278EFF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BB252-3231-4B4A-A732-73FD7EDB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EC5A-0DAC-4A70-9B92-D578F0ED0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759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FB18-8CAF-4554-8FD2-D07EFFC7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CB916-3AD1-47F9-8C49-039D339B0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935B9-C4DD-4C1A-9B33-BDB88B4E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1BA-FB1A-437E-8976-5A86A811BB86}" type="datetimeFigureOut">
              <a:rPr lang="en-SG" smtClean="0"/>
              <a:t>2/4/2018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53572-BB14-4791-A01B-20DC798DF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F54DE-917F-41C8-95A1-8B1604A5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EC5A-0DAC-4A70-9B92-D578F0ED0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661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B2F9-73CF-4DBB-959C-5F7EF4296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4D293-B008-4EBA-AAE9-ADD34794E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408BF-59BB-4A22-BA1A-794DBD95B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3D1E1-AC5B-4126-BFAE-2315F039A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1BA-FB1A-437E-8976-5A86A811BB86}" type="datetimeFigureOut">
              <a:rPr lang="en-SG" smtClean="0"/>
              <a:t>2/4/2018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9C0DE-E787-4818-8C85-F4A8AF85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A4E41-A8A1-4DFF-9865-51E7952A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EC5A-0DAC-4A70-9B92-D578F0ED0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544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D946-D69C-4FE8-A54E-A8277915D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8438B-25F6-44EA-92C3-B131B422B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B5801-E4D2-4B78-BCF5-3F4A97272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83BDE-8207-4FFE-AA60-606417486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9FE3ED-68C6-430A-AFFA-9ABE2AF57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7BFCC-496D-4C94-AD2B-4D428D84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1BA-FB1A-437E-8976-5A86A811BB86}" type="datetimeFigureOut">
              <a:rPr lang="en-SG" smtClean="0"/>
              <a:t>2/4/2018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94FE9D-6028-491B-8A40-594A57C2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B881EE-87EC-4D06-BFE0-0D13BAF1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EC5A-0DAC-4A70-9B92-D578F0ED0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977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4D31-E2C9-4147-BBE5-C7F6AFA1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3C09A2-CC14-4DAB-8CDA-20B27FE17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1BA-FB1A-437E-8976-5A86A811BB86}" type="datetimeFigureOut">
              <a:rPr lang="en-SG" smtClean="0"/>
              <a:t>2/4/2018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B5744-BFCD-4285-B8DE-D9B0F407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98305-5490-4444-99E4-229538B6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EC5A-0DAC-4A70-9B92-D578F0ED0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255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AA2285-C7E6-4E7D-8CFC-32F26E26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1BA-FB1A-437E-8976-5A86A811BB86}" type="datetimeFigureOut">
              <a:rPr lang="en-SG" smtClean="0"/>
              <a:t>2/4/2018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D6928-A29A-4FC5-9DBE-7AA29BF3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9B016-C2C5-4C64-9429-6A7D5AB0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EC5A-0DAC-4A70-9B92-D578F0ED0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393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C9F8-3A79-495E-BD43-571397537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841D6-33F9-42D6-B015-3917DF1BB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DE647-6F62-4D69-A5C0-896A5A327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004D5-93DB-4030-AF54-F538651D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1BA-FB1A-437E-8976-5A86A811BB86}" type="datetimeFigureOut">
              <a:rPr lang="en-SG" smtClean="0"/>
              <a:t>2/4/2018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28811-CF0A-4A11-A071-6B1F4C65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BA058-11D9-4DAE-922E-A11D71A5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EC5A-0DAC-4A70-9B92-D578F0ED0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32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C49F-C24B-425D-AD91-79FB6EE4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1B95FB-DE90-4BE4-8157-1F58220A9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E4FDA-C932-40FA-ACB2-2656854CE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45FB5-FDC9-4DBE-9D14-ED678661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1BA-FB1A-437E-8976-5A86A811BB86}" type="datetimeFigureOut">
              <a:rPr lang="en-SG" smtClean="0"/>
              <a:t>2/4/2018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C69EE-F59A-4683-9C57-D3A922A8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EAD4D-A2F7-461D-9D9F-7167CC21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EC5A-0DAC-4A70-9B92-D578F0ED0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34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2FCCFB-1A29-42C8-A609-795B39985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89AD6-F04E-42E8-8E62-E2A8370EA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D59ED-A19A-4CD7-BA60-C85C02DE5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EE1BA-FB1A-437E-8976-5A86A811BB86}" type="datetimeFigureOut">
              <a:rPr lang="en-SG" smtClean="0"/>
              <a:t>2/4/2018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B0B69-26A2-4E60-A8EB-A11DF45F7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BD91C-5678-48DC-A05A-3277B2DCF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AEC5A-0DAC-4A70-9B92-D578F0ED0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272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F36066-FCD5-47B0-B0A6-CFDE84BBC7F7}"/>
              </a:ext>
            </a:extLst>
          </p:cNvPr>
          <p:cNvSpPr/>
          <p:nvPr/>
        </p:nvSpPr>
        <p:spPr>
          <a:xfrm>
            <a:off x="351691" y="663893"/>
            <a:ext cx="4475285" cy="6018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FFA80-5A01-49B0-ABA8-FE17B13C1B90}"/>
              </a:ext>
            </a:extLst>
          </p:cNvPr>
          <p:cNvSpPr txBox="1"/>
          <p:nvPr/>
        </p:nvSpPr>
        <p:spPr>
          <a:xfrm>
            <a:off x="351691" y="202227"/>
            <a:ext cx="2620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u="sng" dirty="0"/>
              <a:t>Home Page (‘/’)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78995-FFE5-4879-A67C-D07E8876EF5A}"/>
              </a:ext>
            </a:extLst>
          </p:cNvPr>
          <p:cNvSpPr txBox="1"/>
          <p:nvPr/>
        </p:nvSpPr>
        <p:spPr>
          <a:xfrm>
            <a:off x="351691" y="663892"/>
            <a:ext cx="4475285" cy="684141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r"/>
            <a:r>
              <a:rPr lang="en-SG" sz="1600" b="1" dirty="0">
                <a:solidFill>
                  <a:schemeClr val="bg1"/>
                </a:solidFill>
              </a:rPr>
              <a:t>Study Protocol    Login    Register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5697E-C2F7-4D29-A7D7-A4DE40AFEDE5}"/>
              </a:ext>
            </a:extLst>
          </p:cNvPr>
          <p:cNvSpPr txBox="1"/>
          <p:nvPr/>
        </p:nvSpPr>
        <p:spPr>
          <a:xfrm>
            <a:off x="543715" y="821296"/>
            <a:ext cx="810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B7CDF9-3E14-4173-ADB1-8C06A08EAC40}"/>
              </a:ext>
            </a:extLst>
          </p:cNvPr>
          <p:cNvSpPr txBox="1"/>
          <p:nvPr/>
        </p:nvSpPr>
        <p:spPr>
          <a:xfrm>
            <a:off x="543715" y="1584649"/>
            <a:ext cx="409123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Survey 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6065A7-710C-4957-A832-0EDCE8669B0C}"/>
              </a:ext>
            </a:extLst>
          </p:cNvPr>
          <p:cNvGrpSpPr/>
          <p:nvPr/>
        </p:nvGrpSpPr>
        <p:grpSpPr>
          <a:xfrm>
            <a:off x="543715" y="2301057"/>
            <a:ext cx="4091234" cy="3054285"/>
            <a:chOff x="543715" y="2479249"/>
            <a:chExt cx="4091234" cy="30542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815FC1-FF69-4B79-A532-064A2E4F1FDC}"/>
                </a:ext>
              </a:extLst>
            </p:cNvPr>
            <p:cNvSpPr/>
            <p:nvPr/>
          </p:nvSpPr>
          <p:spPr>
            <a:xfrm>
              <a:off x="543715" y="2479249"/>
              <a:ext cx="4091234" cy="30542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31EFAC-6C0A-421C-8E1B-8F9FA8B4CBE3}"/>
                </a:ext>
              </a:extLst>
            </p:cNvPr>
            <p:cNvSpPr txBox="1"/>
            <p:nvPr/>
          </p:nvSpPr>
          <p:spPr>
            <a:xfrm>
              <a:off x="892507" y="3821725"/>
              <a:ext cx="339364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SG" dirty="0"/>
                <a:t>Short Intro to the Survey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2B43C2B-C303-419A-A340-FD39B3BD117B}"/>
              </a:ext>
            </a:extLst>
          </p:cNvPr>
          <p:cNvSpPr/>
          <p:nvPr/>
        </p:nvSpPr>
        <p:spPr>
          <a:xfrm>
            <a:off x="351691" y="6220488"/>
            <a:ext cx="447528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ADCFD1-2EA1-451F-8131-A057989E9F5C}"/>
              </a:ext>
            </a:extLst>
          </p:cNvPr>
          <p:cNvSpPr txBox="1"/>
          <p:nvPr/>
        </p:nvSpPr>
        <p:spPr>
          <a:xfrm>
            <a:off x="543715" y="6297430"/>
            <a:ext cx="1096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A533DBD-B0D5-4328-B12B-7D5B51293E62}"/>
              </a:ext>
            </a:extLst>
          </p:cNvPr>
          <p:cNvSpPr/>
          <p:nvPr/>
        </p:nvSpPr>
        <p:spPr>
          <a:xfrm>
            <a:off x="3186260" y="5448693"/>
            <a:ext cx="1448689" cy="369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Start Survey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6682C-40CF-4256-9DCA-02C655F8412C}"/>
              </a:ext>
            </a:extLst>
          </p:cNvPr>
          <p:cNvSpPr txBox="1"/>
          <p:nvPr/>
        </p:nvSpPr>
        <p:spPr>
          <a:xfrm>
            <a:off x="5806368" y="663892"/>
            <a:ext cx="552410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Logo: (‘/’)</a:t>
            </a:r>
          </a:p>
          <a:p>
            <a:pPr marL="285750" indent="-285750">
              <a:buFontTx/>
              <a:buChar char="-"/>
            </a:pPr>
            <a:r>
              <a:rPr lang="en-SG" dirty="0"/>
              <a:t>Logo link to homepage</a:t>
            </a:r>
          </a:p>
          <a:p>
            <a:endParaRPr lang="en-SG" dirty="0"/>
          </a:p>
          <a:p>
            <a:r>
              <a:rPr lang="en-SG" dirty="0"/>
              <a:t>Study Protocol :</a:t>
            </a:r>
          </a:p>
          <a:p>
            <a:pPr marL="285750" indent="-285750">
              <a:buFontTx/>
              <a:buChar char="-"/>
            </a:pPr>
            <a:r>
              <a:rPr lang="en-SG" dirty="0"/>
              <a:t>Link to open a pdf file on new window on description of the survey</a:t>
            </a:r>
          </a:p>
          <a:p>
            <a:endParaRPr lang="en-SG" dirty="0"/>
          </a:p>
          <a:p>
            <a:r>
              <a:rPr lang="en-SG" dirty="0"/>
              <a:t>Login : (‘/login’)</a:t>
            </a:r>
          </a:p>
          <a:p>
            <a:pPr marL="285750" indent="-285750">
              <a:buFontTx/>
              <a:buChar char="-"/>
            </a:pPr>
            <a:r>
              <a:rPr lang="en-SG" dirty="0"/>
              <a:t>Redirect to login page for user to login</a:t>
            </a:r>
          </a:p>
          <a:p>
            <a:pPr marL="285750" indent="-285750">
              <a:buFontTx/>
              <a:buChar char="-"/>
            </a:pPr>
            <a:r>
              <a:rPr lang="en-SG" dirty="0"/>
              <a:t>Include a link to Register Page</a:t>
            </a:r>
          </a:p>
          <a:p>
            <a:endParaRPr lang="en-SG" dirty="0"/>
          </a:p>
          <a:p>
            <a:r>
              <a:rPr lang="en-SG" dirty="0"/>
              <a:t>Register : (‘/register’)</a:t>
            </a:r>
          </a:p>
          <a:p>
            <a:pPr marL="285750" indent="-285750">
              <a:buFontTx/>
              <a:buChar char="-"/>
            </a:pPr>
            <a:r>
              <a:rPr lang="en-SG" dirty="0"/>
              <a:t>Redirect to register page for user to register</a:t>
            </a:r>
          </a:p>
          <a:p>
            <a:pPr marL="285750" indent="-285750">
              <a:buFontTx/>
              <a:buChar char="-"/>
            </a:pPr>
            <a:r>
              <a:rPr lang="en-SG" dirty="0"/>
              <a:t>Include a link to Login Page</a:t>
            </a:r>
          </a:p>
          <a:p>
            <a:pPr marL="285750" indent="-285750">
              <a:buFontTx/>
              <a:buChar char="-"/>
            </a:pPr>
            <a:endParaRPr lang="en-SG" dirty="0"/>
          </a:p>
          <a:p>
            <a:r>
              <a:rPr lang="en-SG" dirty="0"/>
              <a:t>Start Survey :</a:t>
            </a:r>
          </a:p>
          <a:p>
            <a:pPr marL="285750" indent="-285750">
              <a:buFontTx/>
              <a:buChar char="-"/>
            </a:pPr>
            <a:r>
              <a:rPr lang="en-SG" dirty="0"/>
              <a:t>If </a:t>
            </a:r>
            <a:r>
              <a:rPr lang="en-SG" dirty="0" err="1"/>
              <a:t>loggedIn</a:t>
            </a:r>
            <a:r>
              <a:rPr lang="en-SG" dirty="0"/>
              <a:t> === true, proceed to show survey, else redirect to ‘/login’</a:t>
            </a:r>
          </a:p>
          <a:p>
            <a:endParaRPr lang="en-SG" dirty="0"/>
          </a:p>
          <a:p>
            <a:r>
              <a:rPr lang="en-SG" dirty="0"/>
              <a:t>References : (‘/references’)</a:t>
            </a:r>
          </a:p>
          <a:p>
            <a:r>
              <a:rPr lang="en-SG" dirty="0"/>
              <a:t>- Link to reference page to show a list of reference</a:t>
            </a:r>
          </a:p>
        </p:txBody>
      </p:sp>
    </p:spTree>
    <p:extLst>
      <p:ext uri="{BB962C8B-B14F-4D97-AF65-F5344CB8AC3E}">
        <p14:creationId xmlns:p14="http://schemas.microsoft.com/office/powerpoint/2010/main" val="137409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F36066-FCD5-47B0-B0A6-CFDE84BBC7F7}"/>
              </a:ext>
            </a:extLst>
          </p:cNvPr>
          <p:cNvSpPr/>
          <p:nvPr/>
        </p:nvSpPr>
        <p:spPr>
          <a:xfrm>
            <a:off x="351691" y="663893"/>
            <a:ext cx="4475285" cy="6018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FFA80-5A01-49B0-ABA8-FE17B13C1B90}"/>
              </a:ext>
            </a:extLst>
          </p:cNvPr>
          <p:cNvSpPr txBox="1"/>
          <p:nvPr/>
        </p:nvSpPr>
        <p:spPr>
          <a:xfrm>
            <a:off x="351690" y="202227"/>
            <a:ext cx="4031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u="sng" dirty="0"/>
              <a:t>Register Page (‘/register’)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78995-FFE5-4879-A67C-D07E8876EF5A}"/>
              </a:ext>
            </a:extLst>
          </p:cNvPr>
          <p:cNvSpPr txBox="1"/>
          <p:nvPr/>
        </p:nvSpPr>
        <p:spPr>
          <a:xfrm>
            <a:off x="351691" y="663892"/>
            <a:ext cx="4475285" cy="684141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r"/>
            <a:r>
              <a:rPr lang="en-SG" sz="1600" b="1" dirty="0">
                <a:solidFill>
                  <a:schemeClr val="bg1"/>
                </a:solidFill>
              </a:rPr>
              <a:t>Study Protocol    Login    Register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5697E-C2F7-4D29-A7D7-A4DE40AFEDE5}"/>
              </a:ext>
            </a:extLst>
          </p:cNvPr>
          <p:cNvSpPr txBox="1"/>
          <p:nvPr/>
        </p:nvSpPr>
        <p:spPr>
          <a:xfrm>
            <a:off x="543715" y="821296"/>
            <a:ext cx="810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B7CDF9-3E14-4173-ADB1-8C06A08EAC40}"/>
              </a:ext>
            </a:extLst>
          </p:cNvPr>
          <p:cNvSpPr txBox="1"/>
          <p:nvPr/>
        </p:nvSpPr>
        <p:spPr>
          <a:xfrm>
            <a:off x="543715" y="1416633"/>
            <a:ext cx="409123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Register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6065A7-710C-4957-A832-0EDCE8669B0C}"/>
              </a:ext>
            </a:extLst>
          </p:cNvPr>
          <p:cNvGrpSpPr/>
          <p:nvPr/>
        </p:nvGrpSpPr>
        <p:grpSpPr>
          <a:xfrm>
            <a:off x="543715" y="1956533"/>
            <a:ext cx="4091234" cy="3693319"/>
            <a:chOff x="543715" y="1951173"/>
            <a:chExt cx="4091234" cy="410868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815FC1-FF69-4B79-A532-064A2E4F1FDC}"/>
                </a:ext>
              </a:extLst>
            </p:cNvPr>
            <p:cNvSpPr/>
            <p:nvPr/>
          </p:nvSpPr>
          <p:spPr>
            <a:xfrm>
              <a:off x="543715" y="2479249"/>
              <a:ext cx="4091234" cy="30542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31EFAC-6C0A-421C-8E1B-8F9FA8B4CBE3}"/>
                </a:ext>
              </a:extLst>
            </p:cNvPr>
            <p:cNvSpPr txBox="1"/>
            <p:nvPr/>
          </p:nvSpPr>
          <p:spPr>
            <a:xfrm>
              <a:off x="652847" y="1951173"/>
              <a:ext cx="3872969" cy="41086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SG" dirty="0"/>
                <a:t>Username: </a:t>
              </a:r>
            </a:p>
            <a:p>
              <a:r>
                <a:rPr lang="en-SG" dirty="0"/>
                <a:t>________________________________</a:t>
              </a:r>
            </a:p>
            <a:p>
              <a:r>
                <a:rPr lang="en-SG" dirty="0"/>
                <a:t>Email:</a:t>
              </a:r>
            </a:p>
            <a:p>
              <a:r>
                <a:rPr lang="en-SG" dirty="0"/>
                <a:t>________________________________</a:t>
              </a:r>
            </a:p>
            <a:p>
              <a:r>
                <a:rPr lang="en-SG" dirty="0"/>
                <a:t>Password:</a:t>
              </a:r>
            </a:p>
            <a:p>
              <a:r>
                <a:rPr lang="en-SG" dirty="0"/>
                <a:t>________________________________</a:t>
              </a:r>
            </a:p>
            <a:p>
              <a:endParaRPr lang="en-SG" dirty="0"/>
            </a:p>
            <a:p>
              <a:r>
                <a:rPr lang="en-SG" dirty="0"/>
                <a:t>Profile Image URL:</a:t>
              </a:r>
            </a:p>
            <a:p>
              <a:r>
                <a:rPr lang="en-SG" dirty="0"/>
                <a:t>________________________________</a:t>
              </a:r>
            </a:p>
            <a:p>
              <a:r>
                <a:rPr lang="en-SG" dirty="0"/>
                <a:t>Institution: </a:t>
              </a:r>
            </a:p>
            <a:p>
              <a:r>
                <a:rPr lang="en-SG" dirty="0"/>
                <a:t>________________________________</a:t>
              </a:r>
            </a:p>
            <a:p>
              <a:r>
                <a:rPr lang="en-SG" dirty="0"/>
                <a:t>Job Description:</a:t>
              </a:r>
              <a:br>
                <a:rPr lang="en-SG" dirty="0"/>
              </a:br>
              <a:r>
                <a:rPr lang="en-SG" dirty="0"/>
                <a:t>________________________________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2B43C2B-C303-419A-A340-FD39B3BD117B}"/>
              </a:ext>
            </a:extLst>
          </p:cNvPr>
          <p:cNvSpPr/>
          <p:nvPr/>
        </p:nvSpPr>
        <p:spPr>
          <a:xfrm>
            <a:off x="351691" y="6220488"/>
            <a:ext cx="447528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ADCFD1-2EA1-451F-8131-A057989E9F5C}"/>
              </a:ext>
            </a:extLst>
          </p:cNvPr>
          <p:cNvSpPr txBox="1"/>
          <p:nvPr/>
        </p:nvSpPr>
        <p:spPr>
          <a:xfrm>
            <a:off x="543715" y="6297430"/>
            <a:ext cx="1096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A533DBD-B0D5-4328-B12B-7D5B51293E62}"/>
              </a:ext>
            </a:extLst>
          </p:cNvPr>
          <p:cNvSpPr/>
          <p:nvPr/>
        </p:nvSpPr>
        <p:spPr>
          <a:xfrm>
            <a:off x="3186260" y="5742922"/>
            <a:ext cx="1448689" cy="369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Submit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6682C-40CF-4256-9DCA-02C655F8412C}"/>
              </a:ext>
            </a:extLst>
          </p:cNvPr>
          <p:cNvSpPr txBox="1"/>
          <p:nvPr/>
        </p:nvSpPr>
        <p:spPr>
          <a:xfrm>
            <a:off x="5806368" y="665119"/>
            <a:ext cx="55241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Register : (‘/register’)</a:t>
            </a:r>
          </a:p>
          <a:p>
            <a:pPr marL="285750" indent="-285750">
              <a:buFontTx/>
              <a:buChar char="-"/>
            </a:pPr>
            <a:r>
              <a:rPr lang="en-SG" dirty="0"/>
              <a:t>Link to login page for user to login</a:t>
            </a:r>
          </a:p>
          <a:p>
            <a:pPr marL="285750" indent="-285750">
              <a:buFontTx/>
              <a:buChar char="-"/>
            </a:pPr>
            <a:r>
              <a:rPr lang="en-SG" dirty="0"/>
              <a:t>Include a link to Login Page</a:t>
            </a:r>
          </a:p>
          <a:p>
            <a:pPr marL="285750" indent="-285750">
              <a:buFontTx/>
              <a:buChar char="-"/>
            </a:pPr>
            <a:r>
              <a:rPr lang="en-SG" dirty="0"/>
              <a:t>After submit is clicked:-</a:t>
            </a:r>
          </a:p>
          <a:p>
            <a:pPr marL="742950" lvl="1" indent="-285750">
              <a:buFontTx/>
              <a:buChar char="-"/>
            </a:pPr>
            <a:r>
              <a:rPr lang="en-SG" dirty="0"/>
              <a:t>Hash password</a:t>
            </a:r>
          </a:p>
          <a:p>
            <a:pPr marL="742950" lvl="1" indent="-285750">
              <a:buFontTx/>
              <a:buChar char="-"/>
            </a:pPr>
            <a:r>
              <a:rPr lang="en-SG" dirty="0"/>
              <a:t>Store all data into database</a:t>
            </a:r>
          </a:p>
          <a:p>
            <a:pPr marL="742950" lvl="1" indent="-285750">
              <a:buFontTx/>
              <a:buChar char="-"/>
            </a:pPr>
            <a:r>
              <a:rPr lang="en-SG" dirty="0"/>
              <a:t>Redirect to Logged In homepage</a:t>
            </a:r>
          </a:p>
          <a:p>
            <a:pPr marL="1200150" lvl="2" indent="-285750">
              <a:buFontTx/>
              <a:buChar char="-"/>
            </a:pPr>
            <a:r>
              <a:rPr lang="en-SG" dirty="0"/>
              <a:t>Include </a:t>
            </a:r>
            <a:r>
              <a:rPr lang="en-SG" dirty="0" err="1"/>
              <a:t>loggedIn</a:t>
            </a:r>
            <a:r>
              <a:rPr lang="en-SG" dirty="0"/>
              <a:t> === true cookie</a:t>
            </a:r>
          </a:p>
          <a:p>
            <a:pPr marL="1200150" lvl="2" indent="-285750">
              <a:buFontTx/>
              <a:buChar char="-"/>
            </a:pPr>
            <a:r>
              <a:rPr lang="en-SG" dirty="0"/>
              <a:t>Include Username cookie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9811FD-55CD-48C5-BF36-BD6034B43420}"/>
              </a:ext>
            </a:extLst>
          </p:cNvPr>
          <p:cNvSpPr txBox="1"/>
          <p:nvPr/>
        </p:nvSpPr>
        <p:spPr>
          <a:xfrm>
            <a:off x="652847" y="5773869"/>
            <a:ext cx="3271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u="sng" dirty="0"/>
              <a:t>Have an account? Login here.</a:t>
            </a:r>
            <a:endParaRPr lang="en-SG" u="sng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B6D63BC-11CF-4B59-A7AA-646A13F6F456}"/>
              </a:ext>
            </a:extLst>
          </p:cNvPr>
          <p:cNvSpPr/>
          <p:nvPr/>
        </p:nvSpPr>
        <p:spPr>
          <a:xfrm>
            <a:off x="759573" y="3701808"/>
            <a:ext cx="163941" cy="1681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A6BE7B-4376-4D57-8CFF-607345D6F6F6}"/>
              </a:ext>
            </a:extLst>
          </p:cNvPr>
          <p:cNvSpPr txBox="1"/>
          <p:nvPr/>
        </p:nvSpPr>
        <p:spPr>
          <a:xfrm>
            <a:off x="891548" y="3637086"/>
            <a:ext cx="1459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Show Password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3257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F36066-FCD5-47B0-B0A6-CFDE84BBC7F7}"/>
              </a:ext>
            </a:extLst>
          </p:cNvPr>
          <p:cNvSpPr/>
          <p:nvPr/>
        </p:nvSpPr>
        <p:spPr>
          <a:xfrm>
            <a:off x="351691" y="663893"/>
            <a:ext cx="4475285" cy="6018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FFA80-5A01-49B0-ABA8-FE17B13C1B90}"/>
              </a:ext>
            </a:extLst>
          </p:cNvPr>
          <p:cNvSpPr txBox="1"/>
          <p:nvPr/>
        </p:nvSpPr>
        <p:spPr>
          <a:xfrm>
            <a:off x="351690" y="202227"/>
            <a:ext cx="3560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u="sng" dirty="0"/>
              <a:t>Login Page (‘/login’)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78995-FFE5-4879-A67C-D07E8876EF5A}"/>
              </a:ext>
            </a:extLst>
          </p:cNvPr>
          <p:cNvSpPr txBox="1"/>
          <p:nvPr/>
        </p:nvSpPr>
        <p:spPr>
          <a:xfrm>
            <a:off x="351691" y="663892"/>
            <a:ext cx="4475285" cy="684141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r"/>
            <a:r>
              <a:rPr lang="en-SG" sz="1600" b="1" dirty="0">
                <a:solidFill>
                  <a:schemeClr val="bg1"/>
                </a:solidFill>
              </a:rPr>
              <a:t>Study Protocol    Login    Register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5697E-C2F7-4D29-A7D7-A4DE40AFEDE5}"/>
              </a:ext>
            </a:extLst>
          </p:cNvPr>
          <p:cNvSpPr txBox="1"/>
          <p:nvPr/>
        </p:nvSpPr>
        <p:spPr>
          <a:xfrm>
            <a:off x="543715" y="821296"/>
            <a:ext cx="810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B7CDF9-3E14-4173-ADB1-8C06A08EAC40}"/>
              </a:ext>
            </a:extLst>
          </p:cNvPr>
          <p:cNvSpPr txBox="1"/>
          <p:nvPr/>
        </p:nvSpPr>
        <p:spPr>
          <a:xfrm>
            <a:off x="543715" y="1584649"/>
            <a:ext cx="409123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Login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815FC1-FF69-4B79-A532-064A2E4F1FDC}"/>
              </a:ext>
            </a:extLst>
          </p:cNvPr>
          <p:cNvSpPr/>
          <p:nvPr/>
        </p:nvSpPr>
        <p:spPr>
          <a:xfrm>
            <a:off x="543715" y="2301057"/>
            <a:ext cx="4091234" cy="3054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B43C2B-C303-419A-A340-FD39B3BD117B}"/>
              </a:ext>
            </a:extLst>
          </p:cNvPr>
          <p:cNvSpPr/>
          <p:nvPr/>
        </p:nvSpPr>
        <p:spPr>
          <a:xfrm>
            <a:off x="351691" y="6220488"/>
            <a:ext cx="447528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ADCFD1-2EA1-451F-8131-A057989E9F5C}"/>
              </a:ext>
            </a:extLst>
          </p:cNvPr>
          <p:cNvSpPr txBox="1"/>
          <p:nvPr/>
        </p:nvSpPr>
        <p:spPr>
          <a:xfrm>
            <a:off x="543715" y="6297430"/>
            <a:ext cx="1096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A533DBD-B0D5-4328-B12B-7D5B51293E62}"/>
              </a:ext>
            </a:extLst>
          </p:cNvPr>
          <p:cNvSpPr/>
          <p:nvPr/>
        </p:nvSpPr>
        <p:spPr>
          <a:xfrm>
            <a:off x="3186260" y="4361091"/>
            <a:ext cx="1448689" cy="369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Submit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6682C-40CF-4256-9DCA-02C655F8412C}"/>
              </a:ext>
            </a:extLst>
          </p:cNvPr>
          <p:cNvSpPr txBox="1"/>
          <p:nvPr/>
        </p:nvSpPr>
        <p:spPr>
          <a:xfrm>
            <a:off x="5806368" y="665119"/>
            <a:ext cx="55241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Login : (‘/login’)</a:t>
            </a:r>
          </a:p>
          <a:p>
            <a:pPr marL="285750" indent="-285750">
              <a:buFontTx/>
              <a:buChar char="-"/>
            </a:pPr>
            <a:r>
              <a:rPr lang="en-SG" dirty="0"/>
              <a:t>Link to register page for user to register</a:t>
            </a:r>
          </a:p>
          <a:p>
            <a:pPr marL="285750" indent="-285750">
              <a:buFontTx/>
              <a:buChar char="-"/>
            </a:pPr>
            <a:r>
              <a:rPr lang="en-SG" dirty="0"/>
              <a:t>After submit is clicked:-</a:t>
            </a:r>
          </a:p>
          <a:p>
            <a:pPr marL="742950" lvl="1" indent="-285750">
              <a:buFontTx/>
              <a:buChar char="-"/>
            </a:pPr>
            <a:r>
              <a:rPr lang="en-SG" dirty="0"/>
              <a:t>Hash password</a:t>
            </a:r>
          </a:p>
          <a:p>
            <a:pPr marL="742950" lvl="1" indent="-285750">
              <a:buFontTx/>
              <a:buChar char="-"/>
            </a:pPr>
            <a:r>
              <a:rPr lang="en-SG" dirty="0"/>
              <a:t>Compare username in database &amp; compare hashed password</a:t>
            </a:r>
          </a:p>
          <a:p>
            <a:pPr marL="742950" lvl="1" indent="-285750">
              <a:buFontTx/>
              <a:buChar char="-"/>
            </a:pPr>
            <a:r>
              <a:rPr lang="en-SG" dirty="0"/>
              <a:t>Redirect to Logged In homepage</a:t>
            </a:r>
          </a:p>
          <a:p>
            <a:pPr marL="1200150" lvl="2" indent="-285750">
              <a:buFontTx/>
              <a:buChar char="-"/>
            </a:pPr>
            <a:r>
              <a:rPr lang="en-SG" dirty="0"/>
              <a:t>Include </a:t>
            </a:r>
            <a:r>
              <a:rPr lang="en-SG" dirty="0" err="1"/>
              <a:t>loggedIn</a:t>
            </a:r>
            <a:r>
              <a:rPr lang="en-SG" dirty="0"/>
              <a:t> === true cookie</a:t>
            </a:r>
          </a:p>
          <a:p>
            <a:pPr marL="1200150" lvl="2" indent="-285750">
              <a:buFontTx/>
              <a:buChar char="-"/>
            </a:pPr>
            <a:r>
              <a:rPr lang="en-SG" dirty="0"/>
              <a:t>Include Username cookie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5A2E57-B4A5-4C05-B154-C3A0FAC3DB5E}"/>
              </a:ext>
            </a:extLst>
          </p:cNvPr>
          <p:cNvSpPr txBox="1"/>
          <p:nvPr/>
        </p:nvSpPr>
        <p:spPr>
          <a:xfrm>
            <a:off x="543715" y="2412301"/>
            <a:ext cx="387296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SG" dirty="0"/>
              <a:t>Username: </a:t>
            </a:r>
          </a:p>
          <a:p>
            <a:r>
              <a:rPr lang="en-SG" dirty="0"/>
              <a:t>________________________________</a:t>
            </a:r>
          </a:p>
          <a:p>
            <a:r>
              <a:rPr lang="en-SG" dirty="0"/>
              <a:t>Password:</a:t>
            </a:r>
          </a:p>
          <a:p>
            <a:r>
              <a:rPr lang="en-SG" dirty="0"/>
              <a:t>________________________________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3C9AFB-C279-4312-A60C-39A5A6D5A526}"/>
              </a:ext>
            </a:extLst>
          </p:cNvPr>
          <p:cNvSpPr txBox="1"/>
          <p:nvPr/>
        </p:nvSpPr>
        <p:spPr>
          <a:xfrm>
            <a:off x="543715" y="3920123"/>
            <a:ext cx="3271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u="sng" dirty="0"/>
              <a:t>Do not have an account? Register here.</a:t>
            </a:r>
            <a:endParaRPr lang="en-SG" u="sng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C30E343-7CEE-46AE-B0DD-2CDFFDAB79B4}"/>
              </a:ext>
            </a:extLst>
          </p:cNvPr>
          <p:cNvSpPr/>
          <p:nvPr/>
        </p:nvSpPr>
        <p:spPr>
          <a:xfrm>
            <a:off x="669302" y="3593608"/>
            <a:ext cx="163941" cy="1681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8AD331-60E6-4FEC-8541-8C573AA6BAA4}"/>
              </a:ext>
            </a:extLst>
          </p:cNvPr>
          <p:cNvSpPr txBox="1"/>
          <p:nvPr/>
        </p:nvSpPr>
        <p:spPr>
          <a:xfrm>
            <a:off x="801277" y="3528886"/>
            <a:ext cx="1459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Show Password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0539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F36066-FCD5-47B0-B0A6-CFDE84BBC7F7}"/>
              </a:ext>
            </a:extLst>
          </p:cNvPr>
          <p:cNvSpPr/>
          <p:nvPr/>
        </p:nvSpPr>
        <p:spPr>
          <a:xfrm>
            <a:off x="351691" y="663893"/>
            <a:ext cx="4475285" cy="6018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FFA80-5A01-49B0-ABA8-FE17B13C1B90}"/>
              </a:ext>
            </a:extLst>
          </p:cNvPr>
          <p:cNvSpPr txBox="1"/>
          <p:nvPr/>
        </p:nvSpPr>
        <p:spPr>
          <a:xfrm>
            <a:off x="351690" y="202227"/>
            <a:ext cx="7481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u="sng" dirty="0"/>
              <a:t>Home Page after Logged In (‘/’) ??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78995-FFE5-4879-A67C-D07E8876EF5A}"/>
              </a:ext>
            </a:extLst>
          </p:cNvPr>
          <p:cNvSpPr txBox="1"/>
          <p:nvPr/>
        </p:nvSpPr>
        <p:spPr>
          <a:xfrm>
            <a:off x="351691" y="663892"/>
            <a:ext cx="4475285" cy="684141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r"/>
            <a:r>
              <a:rPr lang="en-SG" sz="1600" b="1" dirty="0">
                <a:solidFill>
                  <a:schemeClr val="bg1"/>
                </a:solidFill>
              </a:rPr>
              <a:t>Study Protocol    Logout    Username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5697E-C2F7-4D29-A7D7-A4DE40AFEDE5}"/>
              </a:ext>
            </a:extLst>
          </p:cNvPr>
          <p:cNvSpPr txBox="1"/>
          <p:nvPr/>
        </p:nvSpPr>
        <p:spPr>
          <a:xfrm>
            <a:off x="543715" y="821296"/>
            <a:ext cx="810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B7CDF9-3E14-4173-ADB1-8C06A08EAC40}"/>
              </a:ext>
            </a:extLst>
          </p:cNvPr>
          <p:cNvSpPr txBox="1"/>
          <p:nvPr/>
        </p:nvSpPr>
        <p:spPr>
          <a:xfrm>
            <a:off x="543715" y="1584649"/>
            <a:ext cx="409123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Survey 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6065A7-710C-4957-A832-0EDCE8669B0C}"/>
              </a:ext>
            </a:extLst>
          </p:cNvPr>
          <p:cNvGrpSpPr/>
          <p:nvPr/>
        </p:nvGrpSpPr>
        <p:grpSpPr>
          <a:xfrm>
            <a:off x="543715" y="2301057"/>
            <a:ext cx="4091234" cy="3054285"/>
            <a:chOff x="543715" y="2479249"/>
            <a:chExt cx="4091234" cy="30542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815FC1-FF69-4B79-A532-064A2E4F1FDC}"/>
                </a:ext>
              </a:extLst>
            </p:cNvPr>
            <p:cNvSpPr/>
            <p:nvPr/>
          </p:nvSpPr>
          <p:spPr>
            <a:xfrm>
              <a:off x="543715" y="2479249"/>
              <a:ext cx="4091234" cy="30542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31EFAC-6C0A-421C-8E1B-8F9FA8B4CBE3}"/>
                </a:ext>
              </a:extLst>
            </p:cNvPr>
            <p:cNvSpPr txBox="1"/>
            <p:nvPr/>
          </p:nvSpPr>
          <p:spPr>
            <a:xfrm>
              <a:off x="892507" y="3821725"/>
              <a:ext cx="339364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SG" dirty="0"/>
                <a:t>Survey Question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2B43C2B-C303-419A-A340-FD39B3BD117B}"/>
              </a:ext>
            </a:extLst>
          </p:cNvPr>
          <p:cNvSpPr/>
          <p:nvPr/>
        </p:nvSpPr>
        <p:spPr>
          <a:xfrm>
            <a:off x="351691" y="6220488"/>
            <a:ext cx="447528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ADCFD1-2EA1-451F-8131-A057989E9F5C}"/>
              </a:ext>
            </a:extLst>
          </p:cNvPr>
          <p:cNvSpPr txBox="1"/>
          <p:nvPr/>
        </p:nvSpPr>
        <p:spPr>
          <a:xfrm>
            <a:off x="543715" y="6297430"/>
            <a:ext cx="1096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A533DBD-B0D5-4328-B12B-7D5B51293E62}"/>
              </a:ext>
            </a:extLst>
          </p:cNvPr>
          <p:cNvSpPr/>
          <p:nvPr/>
        </p:nvSpPr>
        <p:spPr>
          <a:xfrm>
            <a:off x="3469064" y="5448693"/>
            <a:ext cx="1165885" cy="369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Next Page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6682C-40CF-4256-9DCA-02C655F8412C}"/>
              </a:ext>
            </a:extLst>
          </p:cNvPr>
          <p:cNvSpPr txBox="1"/>
          <p:nvPr/>
        </p:nvSpPr>
        <p:spPr>
          <a:xfrm>
            <a:off x="5844619" y="889843"/>
            <a:ext cx="55241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Logout : (‘/user/logout’)</a:t>
            </a:r>
          </a:p>
          <a:p>
            <a:pPr marL="285750" indent="-285750">
              <a:buFontTx/>
              <a:buChar char="-"/>
            </a:pPr>
            <a:r>
              <a:rPr lang="en-SG" dirty="0"/>
              <a:t>Delete </a:t>
            </a:r>
            <a:r>
              <a:rPr lang="en-SG" dirty="0" err="1"/>
              <a:t>loggedIn</a:t>
            </a:r>
            <a:r>
              <a:rPr lang="en-SG" dirty="0"/>
              <a:t> === true cookie</a:t>
            </a:r>
          </a:p>
          <a:p>
            <a:pPr marL="285750" indent="-285750">
              <a:buFontTx/>
              <a:buChar char="-"/>
            </a:pPr>
            <a:r>
              <a:rPr lang="en-SG" dirty="0"/>
              <a:t>Delete username cookie</a:t>
            </a:r>
          </a:p>
          <a:p>
            <a:pPr marL="285750" indent="-285750">
              <a:buFontTx/>
              <a:buChar char="-"/>
            </a:pPr>
            <a:endParaRPr lang="en-SG" dirty="0"/>
          </a:p>
          <a:p>
            <a:r>
              <a:rPr lang="en-SG" dirty="0"/>
              <a:t>Username : (‘/user/edit’) ???</a:t>
            </a:r>
          </a:p>
          <a:p>
            <a:pPr marL="285750" indent="-285750">
              <a:buFontTx/>
              <a:buChar char="-"/>
            </a:pPr>
            <a:r>
              <a:rPr lang="en-SG" dirty="0"/>
              <a:t>Link to user profile page</a:t>
            </a:r>
          </a:p>
          <a:p>
            <a:endParaRPr lang="en-SG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E2F9620-58C4-42D7-A538-4916966AC868}"/>
              </a:ext>
            </a:extLst>
          </p:cNvPr>
          <p:cNvSpPr/>
          <p:nvPr/>
        </p:nvSpPr>
        <p:spPr>
          <a:xfrm>
            <a:off x="543715" y="5448693"/>
            <a:ext cx="1165885" cy="369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Prev</a:t>
            </a:r>
            <a:r>
              <a:rPr lang="en-SG" dirty="0"/>
              <a:t> Page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6C433A-4EA0-4C86-A522-09534A75EC9E}"/>
              </a:ext>
            </a:extLst>
          </p:cNvPr>
          <p:cNvSpPr txBox="1"/>
          <p:nvPr/>
        </p:nvSpPr>
        <p:spPr>
          <a:xfrm>
            <a:off x="2084998" y="5464252"/>
            <a:ext cx="1008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XX/XX </a:t>
            </a:r>
            <a:r>
              <a:rPr lang="en-SG" sz="1600" dirty="0" err="1"/>
              <a:t>pg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46085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F36066-FCD5-47B0-B0A6-CFDE84BBC7F7}"/>
              </a:ext>
            </a:extLst>
          </p:cNvPr>
          <p:cNvSpPr/>
          <p:nvPr/>
        </p:nvSpPr>
        <p:spPr>
          <a:xfrm>
            <a:off x="351691" y="663893"/>
            <a:ext cx="4475285" cy="6018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FFA80-5A01-49B0-ABA8-FE17B13C1B90}"/>
              </a:ext>
            </a:extLst>
          </p:cNvPr>
          <p:cNvSpPr txBox="1"/>
          <p:nvPr/>
        </p:nvSpPr>
        <p:spPr>
          <a:xfrm>
            <a:off x="351690" y="202227"/>
            <a:ext cx="7651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u="sng" dirty="0"/>
              <a:t>User Profile Page (‘/user/</a:t>
            </a:r>
            <a:r>
              <a:rPr lang="en-SG" sz="2400" b="1" u="sng" dirty="0" err="1"/>
              <a:t>userId</a:t>
            </a:r>
            <a:r>
              <a:rPr lang="en-SG" sz="2400" b="1" u="sng" dirty="0"/>
              <a:t>/edit’)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78995-FFE5-4879-A67C-D07E8876EF5A}"/>
              </a:ext>
            </a:extLst>
          </p:cNvPr>
          <p:cNvSpPr txBox="1"/>
          <p:nvPr/>
        </p:nvSpPr>
        <p:spPr>
          <a:xfrm>
            <a:off x="351691" y="663892"/>
            <a:ext cx="4475285" cy="684141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r"/>
            <a:r>
              <a:rPr lang="en-SG" sz="1600" b="1" dirty="0">
                <a:solidFill>
                  <a:schemeClr val="bg1"/>
                </a:solidFill>
              </a:rPr>
              <a:t>Study Protocol    Logout    Username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5697E-C2F7-4D29-A7D7-A4DE40AFEDE5}"/>
              </a:ext>
            </a:extLst>
          </p:cNvPr>
          <p:cNvSpPr txBox="1"/>
          <p:nvPr/>
        </p:nvSpPr>
        <p:spPr>
          <a:xfrm>
            <a:off x="543715" y="821296"/>
            <a:ext cx="810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B7CDF9-3E14-4173-ADB1-8C06A08EAC40}"/>
              </a:ext>
            </a:extLst>
          </p:cNvPr>
          <p:cNvSpPr txBox="1"/>
          <p:nvPr/>
        </p:nvSpPr>
        <p:spPr>
          <a:xfrm>
            <a:off x="543715" y="1496115"/>
            <a:ext cx="409123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Profile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6065A7-710C-4957-A832-0EDCE8669B0C}"/>
              </a:ext>
            </a:extLst>
          </p:cNvPr>
          <p:cNvGrpSpPr/>
          <p:nvPr/>
        </p:nvGrpSpPr>
        <p:grpSpPr>
          <a:xfrm>
            <a:off x="543715" y="3077229"/>
            <a:ext cx="4091234" cy="2745513"/>
            <a:chOff x="543715" y="2479249"/>
            <a:chExt cx="4091234" cy="30542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815FC1-FF69-4B79-A532-064A2E4F1FDC}"/>
                </a:ext>
              </a:extLst>
            </p:cNvPr>
            <p:cNvSpPr/>
            <p:nvPr/>
          </p:nvSpPr>
          <p:spPr>
            <a:xfrm>
              <a:off x="543715" y="2479249"/>
              <a:ext cx="4091234" cy="30542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31EFAC-6C0A-421C-8E1B-8F9FA8B4CBE3}"/>
                </a:ext>
              </a:extLst>
            </p:cNvPr>
            <p:cNvSpPr txBox="1"/>
            <p:nvPr/>
          </p:nvSpPr>
          <p:spPr>
            <a:xfrm>
              <a:off x="652847" y="2721549"/>
              <a:ext cx="3872969" cy="25679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SG" dirty="0"/>
                <a:t>Username: </a:t>
              </a:r>
            </a:p>
            <a:p>
              <a:r>
                <a:rPr lang="en-SG" dirty="0"/>
                <a:t>________________________________</a:t>
              </a:r>
            </a:p>
            <a:p>
              <a:r>
                <a:rPr lang="en-SG" dirty="0"/>
                <a:t>Email:</a:t>
              </a:r>
            </a:p>
            <a:p>
              <a:r>
                <a:rPr lang="en-SG" dirty="0"/>
                <a:t>________________________________</a:t>
              </a:r>
            </a:p>
            <a:p>
              <a:r>
                <a:rPr lang="en-SG" dirty="0"/>
                <a:t>Institution: </a:t>
              </a:r>
            </a:p>
            <a:p>
              <a:r>
                <a:rPr lang="en-SG" dirty="0"/>
                <a:t>________________________________</a:t>
              </a:r>
            </a:p>
            <a:p>
              <a:r>
                <a:rPr lang="en-SG" dirty="0"/>
                <a:t>Job Description:</a:t>
              </a:r>
              <a:br>
                <a:rPr lang="en-SG" dirty="0"/>
              </a:br>
              <a:r>
                <a:rPr lang="en-SG" dirty="0"/>
                <a:t>________________________________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2B43C2B-C303-419A-A340-FD39B3BD117B}"/>
              </a:ext>
            </a:extLst>
          </p:cNvPr>
          <p:cNvSpPr/>
          <p:nvPr/>
        </p:nvSpPr>
        <p:spPr>
          <a:xfrm>
            <a:off x="351691" y="6220488"/>
            <a:ext cx="447528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ADCFD1-2EA1-451F-8131-A057989E9F5C}"/>
              </a:ext>
            </a:extLst>
          </p:cNvPr>
          <p:cNvSpPr txBox="1"/>
          <p:nvPr/>
        </p:nvSpPr>
        <p:spPr>
          <a:xfrm>
            <a:off x="543715" y="6297430"/>
            <a:ext cx="1096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A533DBD-B0D5-4328-B12B-7D5B51293E62}"/>
              </a:ext>
            </a:extLst>
          </p:cNvPr>
          <p:cNvSpPr/>
          <p:nvPr/>
        </p:nvSpPr>
        <p:spPr>
          <a:xfrm>
            <a:off x="3186260" y="5719424"/>
            <a:ext cx="1448689" cy="369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Submit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6682C-40CF-4256-9DCA-02C655F8412C}"/>
              </a:ext>
            </a:extLst>
          </p:cNvPr>
          <p:cNvSpPr txBox="1"/>
          <p:nvPr/>
        </p:nvSpPr>
        <p:spPr>
          <a:xfrm>
            <a:off x="5806368" y="665119"/>
            <a:ext cx="55241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User Profile Page : (‘/user/</a:t>
            </a:r>
            <a:r>
              <a:rPr lang="en-SG" dirty="0" err="1"/>
              <a:t>userId</a:t>
            </a:r>
            <a:r>
              <a:rPr lang="en-SG" dirty="0"/>
              <a:t>/edit’)</a:t>
            </a:r>
          </a:p>
          <a:p>
            <a:pPr marL="285750" indent="-285750">
              <a:buFontTx/>
              <a:buChar char="-"/>
            </a:pPr>
            <a:r>
              <a:rPr lang="en-SG" dirty="0"/>
              <a:t>Able to include/edit profile pic</a:t>
            </a:r>
          </a:p>
          <a:p>
            <a:pPr marL="285750" indent="-285750">
              <a:buFontTx/>
              <a:buChar char="-"/>
            </a:pPr>
            <a:r>
              <a:rPr lang="en-SG" dirty="0"/>
              <a:t>Able to edit Username</a:t>
            </a:r>
          </a:p>
          <a:p>
            <a:pPr marL="285750" indent="-285750">
              <a:buFontTx/>
              <a:buChar char="-"/>
            </a:pPr>
            <a:r>
              <a:rPr lang="en-SG" dirty="0"/>
              <a:t>Able to edit Email</a:t>
            </a:r>
          </a:p>
          <a:p>
            <a:pPr marL="285750" indent="-285750">
              <a:buFontTx/>
              <a:buChar char="-"/>
            </a:pPr>
            <a:r>
              <a:rPr lang="en-SG" dirty="0"/>
              <a:t>Able to edit Institution</a:t>
            </a:r>
          </a:p>
          <a:p>
            <a:pPr marL="285750" indent="-285750">
              <a:buFontTx/>
              <a:buChar char="-"/>
            </a:pPr>
            <a:r>
              <a:rPr lang="en-SG" dirty="0"/>
              <a:t>Able to edit Job Description</a:t>
            </a:r>
          </a:p>
          <a:p>
            <a:pPr marL="285750" indent="-285750">
              <a:buFontTx/>
              <a:buChar char="-"/>
            </a:pPr>
            <a:r>
              <a:rPr lang="en-SG" dirty="0"/>
              <a:t>After submit is clicked:-</a:t>
            </a:r>
          </a:p>
          <a:p>
            <a:pPr marL="742950" lvl="1" indent="-285750">
              <a:buFontTx/>
              <a:buChar char="-"/>
            </a:pPr>
            <a:r>
              <a:rPr lang="en-SG" dirty="0"/>
              <a:t>Update all data into the database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66F7BB-5094-40A7-8826-539DED1B7B46}"/>
              </a:ext>
            </a:extLst>
          </p:cNvPr>
          <p:cNvSpPr/>
          <p:nvPr/>
        </p:nvSpPr>
        <p:spPr>
          <a:xfrm>
            <a:off x="692702" y="1957780"/>
            <a:ext cx="1085032" cy="12999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i="1" dirty="0">
                <a:solidFill>
                  <a:schemeClr val="tx1"/>
                </a:solidFill>
              </a:rPr>
              <a:t>User Profile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2BA927-ED21-439C-BA2F-5BFB9FB204AD}"/>
              </a:ext>
            </a:extLst>
          </p:cNvPr>
          <p:cNvSpPr txBox="1"/>
          <p:nvPr/>
        </p:nvSpPr>
        <p:spPr>
          <a:xfrm>
            <a:off x="1777734" y="2284590"/>
            <a:ext cx="2748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Image URL:</a:t>
            </a:r>
          </a:p>
          <a:p>
            <a:r>
              <a:rPr lang="en-SG" dirty="0"/>
              <a:t>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203476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F36066-FCD5-47B0-B0A6-CFDE84BBC7F7}"/>
              </a:ext>
            </a:extLst>
          </p:cNvPr>
          <p:cNvSpPr/>
          <p:nvPr/>
        </p:nvSpPr>
        <p:spPr>
          <a:xfrm>
            <a:off x="351691" y="663893"/>
            <a:ext cx="4475285" cy="6018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FFA80-5A01-49B0-ABA8-FE17B13C1B90}"/>
              </a:ext>
            </a:extLst>
          </p:cNvPr>
          <p:cNvSpPr txBox="1"/>
          <p:nvPr/>
        </p:nvSpPr>
        <p:spPr>
          <a:xfrm>
            <a:off x="351690" y="202227"/>
            <a:ext cx="7481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u="sng" dirty="0"/>
              <a:t>Admin Home Page after Logged In (‘/admin’) ??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78995-FFE5-4879-A67C-D07E8876EF5A}"/>
              </a:ext>
            </a:extLst>
          </p:cNvPr>
          <p:cNvSpPr txBox="1"/>
          <p:nvPr/>
        </p:nvSpPr>
        <p:spPr>
          <a:xfrm>
            <a:off x="351691" y="663892"/>
            <a:ext cx="4475285" cy="684141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r"/>
            <a:r>
              <a:rPr lang="en-SG" sz="1600" b="1" dirty="0">
                <a:solidFill>
                  <a:schemeClr val="bg1"/>
                </a:solidFill>
              </a:rPr>
              <a:t>Study Protocol    Logout    Username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5697E-C2F7-4D29-A7D7-A4DE40AFEDE5}"/>
              </a:ext>
            </a:extLst>
          </p:cNvPr>
          <p:cNvSpPr txBox="1"/>
          <p:nvPr/>
        </p:nvSpPr>
        <p:spPr>
          <a:xfrm>
            <a:off x="543715" y="821296"/>
            <a:ext cx="810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B7CDF9-3E14-4173-ADB1-8C06A08EAC40}"/>
              </a:ext>
            </a:extLst>
          </p:cNvPr>
          <p:cNvSpPr txBox="1"/>
          <p:nvPr/>
        </p:nvSpPr>
        <p:spPr>
          <a:xfrm>
            <a:off x="543715" y="1584649"/>
            <a:ext cx="409123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Survey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815FC1-FF69-4B79-A532-064A2E4F1FDC}"/>
              </a:ext>
            </a:extLst>
          </p:cNvPr>
          <p:cNvSpPr/>
          <p:nvPr/>
        </p:nvSpPr>
        <p:spPr>
          <a:xfrm>
            <a:off x="543715" y="2301057"/>
            <a:ext cx="4091234" cy="3054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B43C2B-C303-419A-A340-FD39B3BD117B}"/>
              </a:ext>
            </a:extLst>
          </p:cNvPr>
          <p:cNvSpPr/>
          <p:nvPr/>
        </p:nvSpPr>
        <p:spPr>
          <a:xfrm>
            <a:off x="351691" y="6220488"/>
            <a:ext cx="447528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ADCFD1-2EA1-451F-8131-A057989E9F5C}"/>
              </a:ext>
            </a:extLst>
          </p:cNvPr>
          <p:cNvSpPr txBox="1"/>
          <p:nvPr/>
        </p:nvSpPr>
        <p:spPr>
          <a:xfrm>
            <a:off x="543715" y="6297430"/>
            <a:ext cx="1096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6682C-40CF-4256-9DCA-02C655F8412C}"/>
              </a:ext>
            </a:extLst>
          </p:cNvPr>
          <p:cNvSpPr txBox="1"/>
          <p:nvPr/>
        </p:nvSpPr>
        <p:spPr>
          <a:xfrm>
            <a:off x="6096000" y="1584649"/>
            <a:ext cx="55241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Admin rights:-</a:t>
            </a:r>
          </a:p>
          <a:p>
            <a:pPr marL="285750" indent="-285750">
              <a:buFontTx/>
              <a:buChar char="-"/>
            </a:pPr>
            <a:r>
              <a:rPr lang="en-SG" dirty="0"/>
              <a:t>Able to view all submission</a:t>
            </a:r>
          </a:p>
          <a:p>
            <a:pPr marL="285750" indent="-285750">
              <a:buFontTx/>
              <a:buChar char="-"/>
            </a:pPr>
            <a:r>
              <a:rPr lang="en-SG" dirty="0"/>
              <a:t>Able to view consolidated data</a:t>
            </a:r>
          </a:p>
          <a:p>
            <a:pPr marL="285750" indent="-285750">
              <a:buFontTx/>
              <a:buChar char="-"/>
            </a:pPr>
            <a:endParaRPr lang="en-SG" dirty="0"/>
          </a:p>
          <a:p>
            <a:pPr marL="285750" indent="-285750">
              <a:buFontTx/>
              <a:buChar char="-"/>
            </a:pPr>
            <a:endParaRPr lang="en-SG" dirty="0"/>
          </a:p>
          <a:p>
            <a:r>
              <a:rPr lang="en-SG" dirty="0"/>
              <a:t>Forms Required:-</a:t>
            </a:r>
          </a:p>
          <a:p>
            <a:pPr marL="285750" indent="-285750">
              <a:buFontTx/>
              <a:buChar char="-"/>
            </a:pPr>
            <a:r>
              <a:rPr lang="en-SG" dirty="0"/>
              <a:t>CRUD for Survey Title (‘/title/…’)</a:t>
            </a:r>
          </a:p>
          <a:p>
            <a:pPr marL="285750" indent="-285750">
              <a:buFontTx/>
              <a:buChar char="-"/>
            </a:pPr>
            <a:r>
              <a:rPr lang="en-SG" dirty="0"/>
              <a:t>CRUD for Survey Questions (‘/questions/…’)</a:t>
            </a:r>
          </a:p>
        </p:txBody>
      </p:sp>
    </p:spTree>
    <p:extLst>
      <p:ext uri="{BB962C8B-B14F-4D97-AF65-F5344CB8AC3E}">
        <p14:creationId xmlns:p14="http://schemas.microsoft.com/office/powerpoint/2010/main" val="292839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A50465-AE3D-4697-81EB-15D37DB11FD5}"/>
              </a:ext>
            </a:extLst>
          </p:cNvPr>
          <p:cNvSpPr txBox="1"/>
          <p:nvPr/>
        </p:nvSpPr>
        <p:spPr>
          <a:xfrm>
            <a:off x="2130458" y="3977863"/>
            <a:ext cx="2045617" cy="258532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u="sng" dirty="0"/>
              <a:t>User</a:t>
            </a:r>
          </a:p>
          <a:p>
            <a:pPr marL="285750" indent="-285750">
              <a:buFontTx/>
              <a:buChar char="-"/>
            </a:pPr>
            <a:r>
              <a:rPr lang="en-SG" dirty="0"/>
              <a:t>Id</a:t>
            </a:r>
          </a:p>
          <a:p>
            <a:pPr marL="285750" indent="-285750">
              <a:buFontTx/>
              <a:buChar char="-"/>
            </a:pPr>
            <a:r>
              <a:rPr lang="en-SG" dirty="0"/>
              <a:t>Username</a:t>
            </a:r>
          </a:p>
          <a:p>
            <a:pPr marL="285750" indent="-285750">
              <a:buFontTx/>
              <a:buChar char="-"/>
            </a:pPr>
            <a:r>
              <a:rPr lang="en-SG" dirty="0"/>
              <a:t>Email</a:t>
            </a:r>
          </a:p>
          <a:p>
            <a:pPr marL="285750" indent="-285750">
              <a:buFontTx/>
              <a:buChar char="-"/>
            </a:pPr>
            <a:r>
              <a:rPr lang="en-SG" dirty="0"/>
              <a:t>Password</a:t>
            </a:r>
          </a:p>
          <a:p>
            <a:pPr marL="285750" indent="-285750">
              <a:buFontTx/>
              <a:buChar char="-"/>
            </a:pPr>
            <a:r>
              <a:rPr lang="en-SG" dirty="0" err="1"/>
              <a:t>Img</a:t>
            </a:r>
            <a:endParaRPr lang="en-SG" dirty="0"/>
          </a:p>
          <a:p>
            <a:pPr marL="285750" indent="-285750">
              <a:buFontTx/>
              <a:buChar char="-"/>
            </a:pPr>
            <a:r>
              <a:rPr lang="en-SG" dirty="0"/>
              <a:t>Institution</a:t>
            </a:r>
          </a:p>
          <a:p>
            <a:pPr marL="285750" indent="-285750">
              <a:buFontTx/>
              <a:buChar char="-"/>
            </a:pPr>
            <a:r>
              <a:rPr lang="en-SG" dirty="0" err="1"/>
              <a:t>Job_description</a:t>
            </a:r>
            <a:endParaRPr lang="en-SG" dirty="0"/>
          </a:p>
          <a:p>
            <a:pPr marL="285750" indent="-285750">
              <a:buFontTx/>
              <a:buChar char="-"/>
            </a:pPr>
            <a:r>
              <a:rPr lang="en-SG" dirty="0" err="1"/>
              <a:t>Is_admin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D1E43-63F0-4A2F-B373-06EDDA7EB5B8}"/>
              </a:ext>
            </a:extLst>
          </p:cNvPr>
          <p:cNvSpPr txBox="1"/>
          <p:nvPr/>
        </p:nvSpPr>
        <p:spPr>
          <a:xfrm>
            <a:off x="1041662" y="340980"/>
            <a:ext cx="2177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u="sng" dirty="0"/>
              <a:t>ERD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90191-AF88-4E12-ADA3-9E3293B000F1}"/>
              </a:ext>
            </a:extLst>
          </p:cNvPr>
          <p:cNvSpPr txBox="1"/>
          <p:nvPr/>
        </p:nvSpPr>
        <p:spPr>
          <a:xfrm>
            <a:off x="2130458" y="1093261"/>
            <a:ext cx="2045617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u="sng" dirty="0"/>
              <a:t>Survey</a:t>
            </a:r>
          </a:p>
          <a:p>
            <a:pPr marL="285750" indent="-285750">
              <a:buFontTx/>
              <a:buChar char="-"/>
            </a:pPr>
            <a:r>
              <a:rPr lang="en-SG" dirty="0"/>
              <a:t>Id</a:t>
            </a:r>
          </a:p>
          <a:p>
            <a:pPr marL="285750" indent="-285750">
              <a:buFontTx/>
              <a:buChar char="-"/>
            </a:pPr>
            <a:r>
              <a:rPr lang="en-SG" dirty="0"/>
              <a:t>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4C6E0-2D35-484C-9146-B58B2991EFBE}"/>
              </a:ext>
            </a:extLst>
          </p:cNvPr>
          <p:cNvSpPr txBox="1"/>
          <p:nvPr/>
        </p:nvSpPr>
        <p:spPr>
          <a:xfrm>
            <a:off x="7015113" y="954179"/>
            <a:ext cx="2045617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u="sng" dirty="0"/>
              <a:t>Questions</a:t>
            </a:r>
          </a:p>
          <a:p>
            <a:pPr marL="285750" indent="-285750">
              <a:buFontTx/>
              <a:buChar char="-"/>
            </a:pPr>
            <a:r>
              <a:rPr lang="en-SG" dirty="0"/>
              <a:t>Id</a:t>
            </a:r>
          </a:p>
          <a:p>
            <a:pPr marL="285750" indent="-285750">
              <a:buFontTx/>
              <a:buChar char="-"/>
            </a:pPr>
            <a:r>
              <a:rPr lang="en-SG" dirty="0" err="1"/>
              <a:t>Survey_id</a:t>
            </a:r>
            <a:endParaRPr lang="en-SG" dirty="0"/>
          </a:p>
          <a:p>
            <a:pPr marL="285750" indent="-285750">
              <a:buFontTx/>
              <a:buChar char="-"/>
            </a:pPr>
            <a:r>
              <a:rPr lang="en-SG" dirty="0"/>
              <a:t>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E12F52-2F36-45AF-8B85-CCD7B15E1BBE}"/>
              </a:ext>
            </a:extLst>
          </p:cNvPr>
          <p:cNvSpPr txBox="1"/>
          <p:nvPr/>
        </p:nvSpPr>
        <p:spPr>
          <a:xfrm>
            <a:off x="7015113" y="4393361"/>
            <a:ext cx="2045617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u="sng" dirty="0"/>
              <a:t>Answer</a:t>
            </a:r>
          </a:p>
          <a:p>
            <a:pPr marL="285750" indent="-285750">
              <a:buFontTx/>
              <a:buChar char="-"/>
            </a:pPr>
            <a:r>
              <a:rPr lang="en-SG" dirty="0"/>
              <a:t>Id</a:t>
            </a:r>
          </a:p>
          <a:p>
            <a:pPr marL="285750" indent="-285750">
              <a:buFontTx/>
              <a:buChar char="-"/>
            </a:pPr>
            <a:r>
              <a:rPr lang="en-SG" dirty="0" err="1"/>
              <a:t>User_id</a:t>
            </a:r>
            <a:endParaRPr lang="en-SG" dirty="0"/>
          </a:p>
          <a:p>
            <a:pPr marL="285750" indent="-285750">
              <a:buFontTx/>
              <a:buChar char="-"/>
            </a:pPr>
            <a:r>
              <a:rPr lang="en-SG" dirty="0" err="1"/>
              <a:t>Question_id</a:t>
            </a:r>
            <a:endParaRPr lang="en-SG" dirty="0"/>
          </a:p>
          <a:p>
            <a:pPr marL="285750" indent="-285750">
              <a:buFontTx/>
              <a:buChar char="-"/>
            </a:pPr>
            <a:r>
              <a:rPr lang="en-SG" dirty="0" err="1"/>
              <a:t>ans</a:t>
            </a:r>
            <a:endParaRPr lang="en-SG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068EF2-6D58-4C6A-BC28-79990EDA5AEA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176075" y="1554344"/>
            <a:ext cx="2839038" cy="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516FC7-32D6-4E1C-ADF2-54BB5C20DC08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4176075" y="5132025"/>
            <a:ext cx="2839038" cy="138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9FCB10-0457-4211-AA8A-0AF23A014870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037922" y="2154508"/>
            <a:ext cx="0" cy="2238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5084C2-EC86-463B-B6BA-2B032ED10583}"/>
              </a:ext>
            </a:extLst>
          </p:cNvPr>
          <p:cNvCxnSpPr/>
          <p:nvPr/>
        </p:nvCxnSpPr>
        <p:spPr>
          <a:xfrm flipV="1">
            <a:off x="6825006" y="4939645"/>
            <a:ext cx="190107" cy="19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2E4B20-7A1E-4A86-A6EE-7C8E1DB68DA0}"/>
              </a:ext>
            </a:extLst>
          </p:cNvPr>
          <p:cNvCxnSpPr>
            <a:cxnSpLocks/>
          </p:cNvCxnSpPr>
          <p:nvPr/>
        </p:nvCxnSpPr>
        <p:spPr>
          <a:xfrm>
            <a:off x="6825006" y="5132025"/>
            <a:ext cx="190107" cy="17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BB405F-4BE6-4002-8252-49F1187279EA}"/>
              </a:ext>
            </a:extLst>
          </p:cNvPr>
          <p:cNvCxnSpPr/>
          <p:nvPr/>
        </p:nvCxnSpPr>
        <p:spPr>
          <a:xfrm flipH="1" flipV="1">
            <a:off x="7871382" y="2154508"/>
            <a:ext cx="166540" cy="170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25E02D8-959E-4064-AFF6-17A33643E081}"/>
              </a:ext>
            </a:extLst>
          </p:cNvPr>
          <p:cNvCxnSpPr/>
          <p:nvPr/>
        </p:nvCxnSpPr>
        <p:spPr>
          <a:xfrm flipV="1">
            <a:off x="8037922" y="2154508"/>
            <a:ext cx="172825" cy="161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F0ADC9C-34A1-494B-BA68-69B297E730C3}"/>
              </a:ext>
            </a:extLst>
          </p:cNvPr>
          <p:cNvCxnSpPr/>
          <p:nvPr/>
        </p:nvCxnSpPr>
        <p:spPr>
          <a:xfrm flipV="1">
            <a:off x="6825006" y="1432874"/>
            <a:ext cx="190107" cy="122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D8D3B3-AE0B-49CF-86BD-2C705A55DF88}"/>
              </a:ext>
            </a:extLst>
          </p:cNvPr>
          <p:cNvCxnSpPr/>
          <p:nvPr/>
        </p:nvCxnSpPr>
        <p:spPr>
          <a:xfrm>
            <a:off x="6825006" y="1554926"/>
            <a:ext cx="190107" cy="123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97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488</Words>
  <Application>Microsoft Office PowerPoint</Application>
  <PresentationFormat>Widescreen</PresentationFormat>
  <Paragraphs>149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</dc:creator>
  <cp:lastModifiedBy>Elaine</cp:lastModifiedBy>
  <cp:revision>16</cp:revision>
  <dcterms:created xsi:type="dcterms:W3CDTF">2018-04-02T05:11:03Z</dcterms:created>
  <dcterms:modified xsi:type="dcterms:W3CDTF">2018-04-03T03:06:43Z</dcterms:modified>
</cp:coreProperties>
</file>