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aine" initials="E" lastIdx="3" clrIdx="0">
    <p:extLst>
      <p:ext uri="{19B8F6BF-5375-455C-9EA6-DF929625EA0E}">
        <p15:presenceInfo xmlns:p15="http://schemas.microsoft.com/office/powerpoint/2012/main" userId="Elai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3T23:44:10.896" idx="1">
    <p:pos x="4344" y="874"/>
    <p:text>Once edit poll is click, redirect to '/userId/questionId/edit'</p:text>
    <p:extLst>
      <p:ext uri="{C676402C-5697-4E1C-873F-D02D1690AC5C}">
        <p15:threadingInfo xmlns:p15="http://schemas.microsoft.com/office/powerpoint/2012/main" timeZoneBias="-480"/>
      </p:ext>
    </p:extLst>
  </p:cm>
  <p:cm authorId="1" dt="2018-04-03T23:45:26.895" idx="2">
    <p:pos x="6008" y="886"/>
    <p:text>Once activate is clicked, database question table match questionId, toggle is_active (Y/N). If Y, question of that particular id will render on '/userId' page, all other questions' of that userId is_active will change to N.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302F-6D59-4E61-A0B6-E2247C5A7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8C16B-5FAE-4916-BB63-BDF66872A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560C-308D-42CC-BE5B-5186CB02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81161-AB51-4129-B3BE-DEC61357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4F86F-BF55-4D6A-8AB8-97747B68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79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00F7-2AA8-4A4E-AB92-88B9DA4F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92D75-0CF9-4BAB-B278-9C158ABA1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31EC8-0B2B-4FB0-BA37-74A23778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D9026-BEAB-4B86-823D-F2AFA835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5A482-0ED0-47BC-BB74-F7B83B6D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482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DE11-D2F7-4D6E-8F6A-6C47D3F5D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969FC-A573-4DE0-8737-17101D53E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9A552-D08F-42C1-B5A9-79B5B5D7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DBF9C-F176-40D5-8FAA-40096446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B6E06-D1E7-49D0-807B-0CFAC7C0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476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FE1F-AFC0-40D6-8E6D-BFB85E16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D58D-BB54-4D49-9C27-858E24F7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C7ED-16D3-4302-A7EB-491C357A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30C79-637B-4717-BC5A-92278EFF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BB252-3231-4B4A-A732-73FD7EDB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59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FB18-8CAF-4554-8FD2-D07EFFC7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CB916-3AD1-47F9-8C49-039D339B0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935B9-C4DD-4C1A-9B33-BDB88B4E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53572-BB14-4791-A01B-20DC798D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F54DE-917F-41C8-95A1-8B1604A5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661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B2F9-73CF-4DBB-959C-5F7EF429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D293-B008-4EBA-AAE9-ADD34794E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408BF-59BB-4A22-BA1A-794DBD95B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3D1E1-AC5B-4126-BFAE-2315F039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9C0DE-E787-4818-8C85-F4A8AF85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A4E41-A8A1-4DFF-9865-51E7952A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544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D946-D69C-4FE8-A54E-A8277915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8438B-25F6-44EA-92C3-B131B422B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B5801-E4D2-4B78-BCF5-3F4A97272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83BDE-8207-4FFE-AA60-606417486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FE3ED-68C6-430A-AFFA-9ABE2AF57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7BFCC-496D-4C94-AD2B-4D428D84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4FE9D-6028-491B-8A40-594A57C2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881EE-87EC-4D06-BFE0-0D13BAF1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977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4D31-E2C9-4147-BBE5-C7F6AFA1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C09A2-CC14-4DAB-8CDA-20B27FE1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B5744-BFCD-4285-B8DE-D9B0F407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98305-5490-4444-99E4-229538B6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255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A2285-C7E6-4E7D-8CFC-32F26E26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D6928-A29A-4FC5-9DBE-7AA29BF3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9B016-C2C5-4C64-9429-6A7D5AB0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393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C9F8-3A79-495E-BD43-571397537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841D6-33F9-42D6-B015-3917DF1BB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DE647-6F62-4D69-A5C0-896A5A327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004D5-93DB-4030-AF54-F538651D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28811-CF0A-4A11-A071-6B1F4C65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BA058-11D9-4DAE-922E-A11D71A5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32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C49F-C24B-425D-AD91-79FB6EE4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B95FB-DE90-4BE4-8157-1F58220A9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E4FDA-C932-40FA-ACB2-2656854CE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45FB5-FDC9-4DBE-9D14-ED678661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BA-FB1A-437E-8976-5A86A811BB86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C69EE-F59A-4683-9C57-D3A922A8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EAD4D-A2F7-461D-9D9F-7167CC21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34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2FCCFB-1A29-42C8-A609-795B3998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89AD6-F04E-42E8-8E62-E2A8370EA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D59ED-A19A-4CD7-BA60-C85C02DE5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EE1BA-FB1A-437E-8976-5A86A811BB86}" type="datetimeFigureOut">
              <a:rPr lang="en-SG" smtClean="0"/>
              <a:t>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B0B69-26A2-4E60-A8EB-A11DF45F7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BD91C-5678-48DC-A05A-3277B2DCF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AEC5A-0DAC-4A70-9B92-D578F0ED0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272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F36066-FCD5-47B0-B0A6-CFDE84BBC7F7}"/>
              </a:ext>
            </a:extLst>
          </p:cNvPr>
          <p:cNvSpPr/>
          <p:nvPr/>
        </p:nvSpPr>
        <p:spPr>
          <a:xfrm>
            <a:off x="351691" y="663893"/>
            <a:ext cx="4475285" cy="6018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FFA80-5A01-49B0-ABA8-FE17B13C1B90}"/>
              </a:ext>
            </a:extLst>
          </p:cNvPr>
          <p:cNvSpPr txBox="1"/>
          <p:nvPr/>
        </p:nvSpPr>
        <p:spPr>
          <a:xfrm>
            <a:off x="351691" y="202227"/>
            <a:ext cx="2620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/>
              <a:t>Home Page (‘/’)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78995-FFE5-4879-A67C-D07E8876EF5A}"/>
              </a:ext>
            </a:extLst>
          </p:cNvPr>
          <p:cNvSpPr txBox="1"/>
          <p:nvPr/>
        </p:nvSpPr>
        <p:spPr>
          <a:xfrm>
            <a:off x="351691" y="663892"/>
            <a:ext cx="4475285" cy="68414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SG" sz="1600" b="1" dirty="0">
                <a:solidFill>
                  <a:schemeClr val="bg1"/>
                </a:solidFill>
              </a:rPr>
              <a:t>How it works    Login    Sign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5697E-C2F7-4D29-A7D7-A4DE40AFEDE5}"/>
              </a:ext>
            </a:extLst>
          </p:cNvPr>
          <p:cNvSpPr txBox="1"/>
          <p:nvPr/>
        </p:nvSpPr>
        <p:spPr>
          <a:xfrm>
            <a:off x="543715" y="821296"/>
            <a:ext cx="810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LOGO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43C2B-C303-419A-A340-FD39B3BD117B}"/>
              </a:ext>
            </a:extLst>
          </p:cNvPr>
          <p:cNvSpPr/>
          <p:nvPr/>
        </p:nvSpPr>
        <p:spPr>
          <a:xfrm>
            <a:off x="351691" y="6220488"/>
            <a:ext cx="447528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6682C-40CF-4256-9DCA-02C655F8412C}"/>
              </a:ext>
            </a:extLst>
          </p:cNvPr>
          <p:cNvSpPr txBox="1"/>
          <p:nvPr/>
        </p:nvSpPr>
        <p:spPr>
          <a:xfrm>
            <a:off x="5806368" y="663892"/>
            <a:ext cx="55241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Logo: (‘/’)</a:t>
            </a:r>
          </a:p>
          <a:p>
            <a:pPr marL="285750" indent="-285750">
              <a:buFontTx/>
              <a:buChar char="-"/>
            </a:pPr>
            <a:r>
              <a:rPr lang="en-SG" dirty="0"/>
              <a:t>Logo link to homepage</a:t>
            </a:r>
          </a:p>
          <a:p>
            <a:endParaRPr lang="en-SG" dirty="0"/>
          </a:p>
          <a:p>
            <a:r>
              <a:rPr lang="en-SG" dirty="0"/>
              <a:t>How it works: (‘/how-it-works’)</a:t>
            </a:r>
          </a:p>
          <a:p>
            <a:pPr marL="285750" indent="-285750">
              <a:buFontTx/>
              <a:buChar char="-"/>
            </a:pPr>
            <a:r>
              <a:rPr lang="en-SG" dirty="0"/>
              <a:t>Link to a page explaining on the usage</a:t>
            </a:r>
          </a:p>
          <a:p>
            <a:endParaRPr lang="en-SG" dirty="0"/>
          </a:p>
          <a:p>
            <a:r>
              <a:rPr lang="en-SG" dirty="0"/>
              <a:t>Login : (‘/login’)</a:t>
            </a:r>
          </a:p>
          <a:p>
            <a:pPr marL="285750" indent="-285750">
              <a:buFontTx/>
              <a:buChar char="-"/>
            </a:pPr>
            <a:r>
              <a:rPr lang="en-SG" dirty="0"/>
              <a:t>Redirect to login page for user to login</a:t>
            </a:r>
          </a:p>
          <a:p>
            <a:pPr marL="285750" indent="-285750">
              <a:buFontTx/>
              <a:buChar char="-"/>
            </a:pPr>
            <a:r>
              <a:rPr lang="en-SG" dirty="0"/>
              <a:t>Include a link to registration Page</a:t>
            </a:r>
          </a:p>
          <a:p>
            <a:endParaRPr lang="en-SG" dirty="0"/>
          </a:p>
          <a:p>
            <a:r>
              <a:rPr lang="en-SG" dirty="0"/>
              <a:t>Sign Up : (‘/register’)</a:t>
            </a:r>
          </a:p>
          <a:p>
            <a:pPr marL="285750" indent="-285750">
              <a:buFontTx/>
              <a:buChar char="-"/>
            </a:pPr>
            <a:r>
              <a:rPr lang="en-SG" dirty="0"/>
              <a:t>Redirect to registration page for user to register</a:t>
            </a:r>
          </a:p>
          <a:p>
            <a:pPr marL="285750" indent="-285750">
              <a:buFontTx/>
              <a:buChar char="-"/>
            </a:pPr>
            <a:r>
              <a:rPr lang="en-SG" dirty="0"/>
              <a:t>Include a link to Login Page</a:t>
            </a:r>
          </a:p>
          <a:p>
            <a:pPr marL="285750" indent="-285750">
              <a:buFontTx/>
              <a:buChar char="-"/>
            </a:pPr>
            <a:endParaRPr lang="en-SG" dirty="0"/>
          </a:p>
          <a:p>
            <a:r>
              <a:rPr lang="en-SG" dirty="0"/>
              <a:t>Get Started: </a:t>
            </a:r>
          </a:p>
          <a:p>
            <a:pPr marL="285750" indent="-285750">
              <a:buFontTx/>
              <a:buChar char="-"/>
            </a:pPr>
            <a:r>
              <a:rPr lang="en-SG" dirty="0"/>
              <a:t>Link to ‘/login’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BB06B58-88D5-4393-9839-125AD6DDD49D}"/>
              </a:ext>
            </a:extLst>
          </p:cNvPr>
          <p:cNvSpPr/>
          <p:nvPr/>
        </p:nvSpPr>
        <p:spPr>
          <a:xfrm>
            <a:off x="1864988" y="4473279"/>
            <a:ext cx="1448689" cy="369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Get Started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1AC3FC-3F49-42A6-8D2F-644268F045E9}"/>
              </a:ext>
            </a:extLst>
          </p:cNvPr>
          <p:cNvSpPr txBox="1"/>
          <p:nvPr/>
        </p:nvSpPr>
        <p:spPr>
          <a:xfrm>
            <a:off x="351691" y="2540904"/>
            <a:ext cx="4475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/>
              <a:t>Live interactive audience participation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DEEEBD-2555-423A-9780-283289EE7D81}"/>
              </a:ext>
            </a:extLst>
          </p:cNvPr>
          <p:cNvSpPr txBox="1"/>
          <p:nvPr/>
        </p:nvSpPr>
        <p:spPr>
          <a:xfrm>
            <a:off x="351692" y="3429000"/>
            <a:ext cx="447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Engage your audience or class in real 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E2F02C-5D6F-4B5E-91A4-C8F17E1F5052}"/>
              </a:ext>
            </a:extLst>
          </p:cNvPr>
          <p:cNvSpPr txBox="1"/>
          <p:nvPr/>
        </p:nvSpPr>
        <p:spPr>
          <a:xfrm>
            <a:off x="543715" y="6299190"/>
            <a:ext cx="178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/>
                </a:solidFill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7409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F36066-FCD5-47B0-B0A6-CFDE84BBC7F7}"/>
              </a:ext>
            </a:extLst>
          </p:cNvPr>
          <p:cNvSpPr/>
          <p:nvPr/>
        </p:nvSpPr>
        <p:spPr>
          <a:xfrm>
            <a:off x="351691" y="663893"/>
            <a:ext cx="4475285" cy="6018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FFA80-5A01-49B0-ABA8-FE17B13C1B90}"/>
              </a:ext>
            </a:extLst>
          </p:cNvPr>
          <p:cNvSpPr txBox="1"/>
          <p:nvPr/>
        </p:nvSpPr>
        <p:spPr>
          <a:xfrm>
            <a:off x="351690" y="202227"/>
            <a:ext cx="4031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/>
              <a:t>Register Page (‘/register’)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78995-FFE5-4879-A67C-D07E8876EF5A}"/>
              </a:ext>
            </a:extLst>
          </p:cNvPr>
          <p:cNvSpPr txBox="1"/>
          <p:nvPr/>
        </p:nvSpPr>
        <p:spPr>
          <a:xfrm>
            <a:off x="351691" y="663892"/>
            <a:ext cx="4475285" cy="68414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SG" sz="1600" b="1" dirty="0">
                <a:solidFill>
                  <a:schemeClr val="bg1"/>
                </a:solidFill>
              </a:rPr>
              <a:t>How it works    Login    Sign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5697E-C2F7-4D29-A7D7-A4DE40AFEDE5}"/>
              </a:ext>
            </a:extLst>
          </p:cNvPr>
          <p:cNvSpPr txBox="1"/>
          <p:nvPr/>
        </p:nvSpPr>
        <p:spPr>
          <a:xfrm>
            <a:off x="543715" y="821296"/>
            <a:ext cx="810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7CDF9-3E14-4173-ADB1-8C06A08EAC40}"/>
              </a:ext>
            </a:extLst>
          </p:cNvPr>
          <p:cNvSpPr txBox="1"/>
          <p:nvPr/>
        </p:nvSpPr>
        <p:spPr>
          <a:xfrm>
            <a:off x="543715" y="1416633"/>
            <a:ext cx="409123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Register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6065A7-710C-4957-A832-0EDCE8669B0C}"/>
              </a:ext>
            </a:extLst>
          </p:cNvPr>
          <p:cNvGrpSpPr/>
          <p:nvPr/>
        </p:nvGrpSpPr>
        <p:grpSpPr>
          <a:xfrm>
            <a:off x="543715" y="1982345"/>
            <a:ext cx="4091234" cy="2745514"/>
            <a:chOff x="543715" y="2479249"/>
            <a:chExt cx="4091234" cy="30542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815FC1-FF69-4B79-A532-064A2E4F1FDC}"/>
                </a:ext>
              </a:extLst>
            </p:cNvPr>
            <p:cNvSpPr/>
            <p:nvPr/>
          </p:nvSpPr>
          <p:spPr>
            <a:xfrm>
              <a:off x="543715" y="2479249"/>
              <a:ext cx="4091234" cy="3054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31EFAC-6C0A-421C-8E1B-8F9FA8B4CBE3}"/>
                </a:ext>
              </a:extLst>
            </p:cNvPr>
            <p:cNvSpPr txBox="1"/>
            <p:nvPr/>
          </p:nvSpPr>
          <p:spPr>
            <a:xfrm>
              <a:off x="652847" y="2721549"/>
              <a:ext cx="3872969" cy="25679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SG" dirty="0"/>
                <a:t>Profile Image URL:</a:t>
              </a:r>
            </a:p>
            <a:p>
              <a:r>
                <a:rPr lang="en-SG" dirty="0"/>
                <a:t>________________________________</a:t>
              </a:r>
            </a:p>
            <a:p>
              <a:r>
                <a:rPr lang="en-SG" dirty="0"/>
                <a:t>Username: </a:t>
              </a:r>
            </a:p>
            <a:p>
              <a:r>
                <a:rPr lang="en-SG" dirty="0"/>
                <a:t>________________________________</a:t>
              </a:r>
            </a:p>
            <a:p>
              <a:r>
                <a:rPr lang="en-SG" dirty="0"/>
                <a:t>Email:</a:t>
              </a:r>
            </a:p>
            <a:p>
              <a:r>
                <a:rPr lang="en-SG" dirty="0"/>
                <a:t>________________________________</a:t>
              </a:r>
            </a:p>
            <a:p>
              <a:r>
                <a:rPr lang="en-SG" dirty="0"/>
                <a:t>Password:</a:t>
              </a:r>
            </a:p>
            <a:p>
              <a:r>
                <a:rPr lang="en-SG" dirty="0"/>
                <a:t>________________________________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43C2B-C303-419A-A340-FD39B3BD117B}"/>
              </a:ext>
            </a:extLst>
          </p:cNvPr>
          <p:cNvSpPr/>
          <p:nvPr/>
        </p:nvSpPr>
        <p:spPr>
          <a:xfrm>
            <a:off x="351691" y="6220488"/>
            <a:ext cx="447528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533DBD-B0D5-4328-B12B-7D5B51293E62}"/>
              </a:ext>
            </a:extLst>
          </p:cNvPr>
          <p:cNvSpPr/>
          <p:nvPr/>
        </p:nvSpPr>
        <p:spPr>
          <a:xfrm>
            <a:off x="3077127" y="5200159"/>
            <a:ext cx="1448689" cy="369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Submit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6682C-40CF-4256-9DCA-02C655F8412C}"/>
              </a:ext>
            </a:extLst>
          </p:cNvPr>
          <p:cNvSpPr txBox="1"/>
          <p:nvPr/>
        </p:nvSpPr>
        <p:spPr>
          <a:xfrm>
            <a:off x="5806368" y="665119"/>
            <a:ext cx="55241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Register : (‘/register’)</a:t>
            </a:r>
          </a:p>
          <a:p>
            <a:pPr marL="285750" indent="-285750">
              <a:buFontTx/>
              <a:buChar char="-"/>
            </a:pPr>
            <a:r>
              <a:rPr lang="en-SG" dirty="0"/>
              <a:t>Link to login page for user to login</a:t>
            </a:r>
          </a:p>
          <a:p>
            <a:pPr marL="285750" indent="-285750">
              <a:buFontTx/>
              <a:buChar char="-"/>
            </a:pPr>
            <a:r>
              <a:rPr lang="en-SG" dirty="0"/>
              <a:t>Include a link to Login Page</a:t>
            </a:r>
          </a:p>
          <a:p>
            <a:pPr marL="285750" indent="-285750">
              <a:buFontTx/>
              <a:buChar char="-"/>
            </a:pPr>
            <a:r>
              <a:rPr lang="en-SG" dirty="0"/>
              <a:t>After submit is clicked:-</a:t>
            </a:r>
          </a:p>
          <a:p>
            <a:pPr marL="742950" lvl="1" indent="-285750">
              <a:buFontTx/>
              <a:buChar char="-"/>
            </a:pPr>
            <a:r>
              <a:rPr lang="en-SG" dirty="0"/>
              <a:t>Hash password</a:t>
            </a:r>
          </a:p>
          <a:p>
            <a:pPr marL="742950" lvl="1" indent="-285750">
              <a:buFontTx/>
              <a:buChar char="-"/>
            </a:pPr>
            <a:r>
              <a:rPr lang="en-SG" dirty="0"/>
              <a:t>Store all data into database</a:t>
            </a:r>
          </a:p>
          <a:p>
            <a:pPr marL="742950" lvl="1" indent="-285750">
              <a:buFontTx/>
              <a:buChar char="-"/>
            </a:pPr>
            <a:r>
              <a:rPr lang="en-SG" dirty="0"/>
              <a:t>Redirect to Logged In homepage</a:t>
            </a:r>
          </a:p>
          <a:p>
            <a:pPr marL="1200150" lvl="2" indent="-285750">
              <a:buFontTx/>
              <a:buChar char="-"/>
            </a:pPr>
            <a:r>
              <a:rPr lang="en-SG" dirty="0"/>
              <a:t>Include </a:t>
            </a:r>
            <a:r>
              <a:rPr lang="en-SG" dirty="0" err="1"/>
              <a:t>loggedIn</a:t>
            </a:r>
            <a:r>
              <a:rPr lang="en-SG" dirty="0"/>
              <a:t> === true cookie</a:t>
            </a:r>
          </a:p>
          <a:p>
            <a:pPr marL="1200150" lvl="2" indent="-285750">
              <a:buFontTx/>
              <a:buChar char="-"/>
            </a:pPr>
            <a:r>
              <a:rPr lang="en-SG" dirty="0"/>
              <a:t>Include Username cookie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9811FD-55CD-48C5-BF36-BD6034B43420}"/>
              </a:ext>
            </a:extLst>
          </p:cNvPr>
          <p:cNvSpPr txBox="1"/>
          <p:nvPr/>
        </p:nvSpPr>
        <p:spPr>
          <a:xfrm>
            <a:off x="639503" y="4855672"/>
            <a:ext cx="3271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u="sng" dirty="0"/>
              <a:t>Have an account? Login here.</a:t>
            </a:r>
            <a:endParaRPr lang="en-SG" u="sn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136C77-C59F-428A-A73B-55F0D56C6C12}"/>
              </a:ext>
            </a:extLst>
          </p:cNvPr>
          <p:cNvGrpSpPr/>
          <p:nvPr/>
        </p:nvGrpSpPr>
        <p:grpSpPr>
          <a:xfrm>
            <a:off x="735866" y="4424007"/>
            <a:ext cx="1591698" cy="307777"/>
            <a:chOff x="750780" y="4059117"/>
            <a:chExt cx="1591698" cy="307777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B6D63BC-11CF-4B59-A7AA-646A13F6F456}"/>
                </a:ext>
              </a:extLst>
            </p:cNvPr>
            <p:cNvSpPr/>
            <p:nvPr/>
          </p:nvSpPr>
          <p:spPr>
            <a:xfrm>
              <a:off x="750780" y="4123839"/>
              <a:ext cx="163941" cy="16811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A6BE7B-4376-4D57-8CFF-607345D6F6F6}"/>
                </a:ext>
              </a:extLst>
            </p:cNvPr>
            <p:cNvSpPr txBox="1"/>
            <p:nvPr/>
          </p:nvSpPr>
          <p:spPr>
            <a:xfrm>
              <a:off x="882755" y="4059117"/>
              <a:ext cx="14597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Show Password</a:t>
              </a:r>
              <a:endParaRPr lang="en-SG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DD57B39-1699-4A90-AC0A-D6A5F23658A7}"/>
              </a:ext>
            </a:extLst>
          </p:cNvPr>
          <p:cNvSpPr txBox="1"/>
          <p:nvPr/>
        </p:nvSpPr>
        <p:spPr>
          <a:xfrm>
            <a:off x="543715" y="6299190"/>
            <a:ext cx="178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/>
                </a:solidFill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3257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F36066-FCD5-47B0-B0A6-CFDE84BBC7F7}"/>
              </a:ext>
            </a:extLst>
          </p:cNvPr>
          <p:cNvSpPr/>
          <p:nvPr/>
        </p:nvSpPr>
        <p:spPr>
          <a:xfrm>
            <a:off x="351691" y="663893"/>
            <a:ext cx="4475285" cy="6018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FFA80-5A01-49B0-ABA8-FE17B13C1B90}"/>
              </a:ext>
            </a:extLst>
          </p:cNvPr>
          <p:cNvSpPr txBox="1"/>
          <p:nvPr/>
        </p:nvSpPr>
        <p:spPr>
          <a:xfrm>
            <a:off x="351690" y="202227"/>
            <a:ext cx="3560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/>
              <a:t>Login Page (‘/login’)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78995-FFE5-4879-A67C-D07E8876EF5A}"/>
              </a:ext>
            </a:extLst>
          </p:cNvPr>
          <p:cNvSpPr txBox="1"/>
          <p:nvPr/>
        </p:nvSpPr>
        <p:spPr>
          <a:xfrm>
            <a:off x="351691" y="663892"/>
            <a:ext cx="4475285" cy="68414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SG" sz="1600" b="1" dirty="0">
                <a:solidFill>
                  <a:schemeClr val="bg1"/>
                </a:solidFill>
              </a:rPr>
              <a:t>How it works    Login    Sign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5697E-C2F7-4D29-A7D7-A4DE40AFEDE5}"/>
              </a:ext>
            </a:extLst>
          </p:cNvPr>
          <p:cNvSpPr txBox="1"/>
          <p:nvPr/>
        </p:nvSpPr>
        <p:spPr>
          <a:xfrm>
            <a:off x="543715" y="821296"/>
            <a:ext cx="810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7CDF9-3E14-4173-ADB1-8C06A08EAC40}"/>
              </a:ext>
            </a:extLst>
          </p:cNvPr>
          <p:cNvSpPr txBox="1"/>
          <p:nvPr/>
        </p:nvSpPr>
        <p:spPr>
          <a:xfrm>
            <a:off x="543715" y="1584649"/>
            <a:ext cx="409123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815FC1-FF69-4B79-A532-064A2E4F1FDC}"/>
              </a:ext>
            </a:extLst>
          </p:cNvPr>
          <p:cNvSpPr/>
          <p:nvPr/>
        </p:nvSpPr>
        <p:spPr>
          <a:xfrm>
            <a:off x="543715" y="2301057"/>
            <a:ext cx="4091234" cy="3054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43C2B-C303-419A-A340-FD39B3BD117B}"/>
              </a:ext>
            </a:extLst>
          </p:cNvPr>
          <p:cNvSpPr/>
          <p:nvPr/>
        </p:nvSpPr>
        <p:spPr>
          <a:xfrm>
            <a:off x="351691" y="6220488"/>
            <a:ext cx="447528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533DBD-B0D5-4328-B12B-7D5B51293E62}"/>
              </a:ext>
            </a:extLst>
          </p:cNvPr>
          <p:cNvSpPr/>
          <p:nvPr/>
        </p:nvSpPr>
        <p:spPr>
          <a:xfrm>
            <a:off x="3186260" y="4361091"/>
            <a:ext cx="1448689" cy="369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Submit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6682C-40CF-4256-9DCA-02C655F8412C}"/>
              </a:ext>
            </a:extLst>
          </p:cNvPr>
          <p:cNvSpPr txBox="1"/>
          <p:nvPr/>
        </p:nvSpPr>
        <p:spPr>
          <a:xfrm>
            <a:off x="5806368" y="665119"/>
            <a:ext cx="55241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Login : (‘/login’)</a:t>
            </a:r>
          </a:p>
          <a:p>
            <a:pPr marL="285750" indent="-285750">
              <a:buFontTx/>
              <a:buChar char="-"/>
            </a:pPr>
            <a:r>
              <a:rPr lang="en-SG" dirty="0"/>
              <a:t>Link to register page for user to register</a:t>
            </a:r>
          </a:p>
          <a:p>
            <a:pPr marL="285750" indent="-285750">
              <a:buFontTx/>
              <a:buChar char="-"/>
            </a:pPr>
            <a:r>
              <a:rPr lang="en-SG" dirty="0"/>
              <a:t>After submit is clicked:-</a:t>
            </a:r>
          </a:p>
          <a:p>
            <a:pPr marL="742950" lvl="1" indent="-285750">
              <a:buFontTx/>
              <a:buChar char="-"/>
            </a:pPr>
            <a:r>
              <a:rPr lang="en-SG" dirty="0"/>
              <a:t>Hash password</a:t>
            </a:r>
          </a:p>
          <a:p>
            <a:pPr marL="742950" lvl="1" indent="-285750">
              <a:buFontTx/>
              <a:buChar char="-"/>
            </a:pPr>
            <a:r>
              <a:rPr lang="en-SG" dirty="0"/>
              <a:t>Compare username in database &amp; compare hashed password</a:t>
            </a:r>
          </a:p>
          <a:p>
            <a:pPr marL="742950" lvl="1" indent="-285750">
              <a:buFontTx/>
              <a:buChar char="-"/>
            </a:pPr>
            <a:r>
              <a:rPr lang="en-SG" dirty="0"/>
              <a:t>Redirect to Logged In homepage</a:t>
            </a:r>
          </a:p>
          <a:p>
            <a:pPr marL="1200150" lvl="2" indent="-285750">
              <a:buFontTx/>
              <a:buChar char="-"/>
            </a:pPr>
            <a:r>
              <a:rPr lang="en-SG" dirty="0"/>
              <a:t>Include </a:t>
            </a:r>
            <a:r>
              <a:rPr lang="en-SG" dirty="0" err="1"/>
              <a:t>loggedIn</a:t>
            </a:r>
            <a:r>
              <a:rPr lang="en-SG" dirty="0"/>
              <a:t> === true cookie</a:t>
            </a:r>
          </a:p>
          <a:p>
            <a:pPr marL="1200150" lvl="2" indent="-285750">
              <a:buFontTx/>
              <a:buChar char="-"/>
            </a:pPr>
            <a:r>
              <a:rPr lang="en-SG" dirty="0"/>
              <a:t>Include Username cookie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5A2E57-B4A5-4C05-B154-C3A0FAC3DB5E}"/>
              </a:ext>
            </a:extLst>
          </p:cNvPr>
          <p:cNvSpPr txBox="1"/>
          <p:nvPr/>
        </p:nvSpPr>
        <p:spPr>
          <a:xfrm>
            <a:off x="543715" y="2412301"/>
            <a:ext cx="387296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SG" dirty="0"/>
              <a:t>Username: </a:t>
            </a:r>
          </a:p>
          <a:p>
            <a:r>
              <a:rPr lang="en-SG" dirty="0"/>
              <a:t>________________________________</a:t>
            </a:r>
          </a:p>
          <a:p>
            <a:r>
              <a:rPr lang="en-SG" dirty="0"/>
              <a:t>Password:</a:t>
            </a:r>
          </a:p>
          <a:p>
            <a:r>
              <a:rPr lang="en-SG" dirty="0"/>
              <a:t>________________________________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3C9AFB-C279-4312-A60C-39A5A6D5A526}"/>
              </a:ext>
            </a:extLst>
          </p:cNvPr>
          <p:cNvSpPr txBox="1"/>
          <p:nvPr/>
        </p:nvSpPr>
        <p:spPr>
          <a:xfrm>
            <a:off x="543715" y="3920123"/>
            <a:ext cx="3271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u="sng" dirty="0"/>
              <a:t>Do not have an account? Register here.</a:t>
            </a:r>
            <a:endParaRPr lang="en-SG" u="sng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30E343-7CEE-46AE-B0DD-2CDFFDAB79B4}"/>
              </a:ext>
            </a:extLst>
          </p:cNvPr>
          <p:cNvSpPr/>
          <p:nvPr/>
        </p:nvSpPr>
        <p:spPr>
          <a:xfrm>
            <a:off x="669302" y="3593608"/>
            <a:ext cx="163941" cy="1681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AD331-60E6-4FEC-8541-8C573AA6BAA4}"/>
              </a:ext>
            </a:extLst>
          </p:cNvPr>
          <p:cNvSpPr txBox="1"/>
          <p:nvPr/>
        </p:nvSpPr>
        <p:spPr>
          <a:xfrm>
            <a:off x="801277" y="3528886"/>
            <a:ext cx="1459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Show Password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5653E1-8EF6-47ED-9677-09C35CF08D47}"/>
              </a:ext>
            </a:extLst>
          </p:cNvPr>
          <p:cNvSpPr txBox="1"/>
          <p:nvPr/>
        </p:nvSpPr>
        <p:spPr>
          <a:xfrm>
            <a:off x="543715" y="6299190"/>
            <a:ext cx="178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/>
                </a:solidFill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0539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F36066-FCD5-47B0-B0A6-CFDE84BBC7F7}"/>
              </a:ext>
            </a:extLst>
          </p:cNvPr>
          <p:cNvSpPr/>
          <p:nvPr/>
        </p:nvSpPr>
        <p:spPr>
          <a:xfrm>
            <a:off x="351691" y="663893"/>
            <a:ext cx="4475285" cy="6018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FFA80-5A01-49B0-ABA8-FE17B13C1B90}"/>
              </a:ext>
            </a:extLst>
          </p:cNvPr>
          <p:cNvSpPr txBox="1"/>
          <p:nvPr/>
        </p:nvSpPr>
        <p:spPr>
          <a:xfrm>
            <a:off x="351690" y="202227"/>
            <a:ext cx="7481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/>
              <a:t>Home Page after Logged In (‘/</a:t>
            </a:r>
            <a:r>
              <a:rPr lang="en-SG" sz="2400" b="1" u="sng" dirty="0" err="1"/>
              <a:t>userId</a:t>
            </a:r>
            <a:r>
              <a:rPr lang="en-SG" sz="2400" b="1" u="sng" dirty="0"/>
              <a:t>/polls’) ??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78995-FFE5-4879-A67C-D07E8876EF5A}"/>
              </a:ext>
            </a:extLst>
          </p:cNvPr>
          <p:cNvSpPr txBox="1"/>
          <p:nvPr/>
        </p:nvSpPr>
        <p:spPr>
          <a:xfrm>
            <a:off x="351691" y="663892"/>
            <a:ext cx="4475285" cy="68414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SG" sz="1600" b="1" dirty="0">
                <a:solidFill>
                  <a:schemeClr val="bg1"/>
                </a:solidFill>
              </a:rPr>
              <a:t>My Polls    Logout    Username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5697E-C2F7-4D29-A7D7-A4DE40AFEDE5}"/>
              </a:ext>
            </a:extLst>
          </p:cNvPr>
          <p:cNvSpPr txBox="1"/>
          <p:nvPr/>
        </p:nvSpPr>
        <p:spPr>
          <a:xfrm>
            <a:off x="484837" y="821296"/>
            <a:ext cx="810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1EFAC-6C0A-421C-8E1B-8F9FA8B4CBE3}"/>
              </a:ext>
            </a:extLst>
          </p:cNvPr>
          <p:cNvSpPr txBox="1"/>
          <p:nvPr/>
        </p:nvSpPr>
        <p:spPr>
          <a:xfrm>
            <a:off x="767305" y="2140709"/>
            <a:ext cx="33936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dirty="0"/>
              <a:t>Table of polls created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43C2B-C303-419A-A340-FD39B3BD117B}"/>
              </a:ext>
            </a:extLst>
          </p:cNvPr>
          <p:cNvSpPr/>
          <p:nvPr/>
        </p:nvSpPr>
        <p:spPr>
          <a:xfrm>
            <a:off x="351691" y="6220488"/>
            <a:ext cx="447528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6682C-40CF-4256-9DCA-02C655F8412C}"/>
              </a:ext>
            </a:extLst>
          </p:cNvPr>
          <p:cNvSpPr txBox="1"/>
          <p:nvPr/>
        </p:nvSpPr>
        <p:spPr>
          <a:xfrm>
            <a:off x="5844619" y="889843"/>
            <a:ext cx="55241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Logout : (‘/</a:t>
            </a:r>
            <a:r>
              <a:rPr lang="en-SG" dirty="0" err="1"/>
              <a:t>userId</a:t>
            </a:r>
            <a:r>
              <a:rPr lang="en-SG" dirty="0"/>
              <a:t>/logout’)</a:t>
            </a:r>
          </a:p>
          <a:p>
            <a:pPr marL="285750" indent="-285750">
              <a:buFontTx/>
              <a:buChar char="-"/>
            </a:pPr>
            <a:r>
              <a:rPr lang="en-SG" dirty="0"/>
              <a:t>Delete </a:t>
            </a:r>
            <a:r>
              <a:rPr lang="en-SG" dirty="0" err="1"/>
              <a:t>loggedIn</a:t>
            </a:r>
            <a:r>
              <a:rPr lang="en-SG" dirty="0"/>
              <a:t> === true cookie</a:t>
            </a:r>
          </a:p>
          <a:p>
            <a:pPr marL="285750" indent="-285750">
              <a:buFontTx/>
              <a:buChar char="-"/>
            </a:pPr>
            <a:r>
              <a:rPr lang="en-SG" dirty="0"/>
              <a:t>Delete username cookie</a:t>
            </a:r>
          </a:p>
          <a:p>
            <a:pPr marL="285750" indent="-285750">
              <a:buFontTx/>
              <a:buChar char="-"/>
            </a:pPr>
            <a:endParaRPr lang="en-SG" dirty="0"/>
          </a:p>
          <a:p>
            <a:r>
              <a:rPr lang="en-SG" dirty="0"/>
              <a:t>Username : (‘/</a:t>
            </a:r>
            <a:r>
              <a:rPr lang="en-SG" dirty="0" err="1"/>
              <a:t>userId</a:t>
            </a:r>
            <a:r>
              <a:rPr lang="en-SG" dirty="0"/>
              <a:t>/edit’)</a:t>
            </a:r>
          </a:p>
          <a:p>
            <a:pPr marL="285750" indent="-285750">
              <a:buFontTx/>
              <a:buChar char="-"/>
            </a:pPr>
            <a:r>
              <a:rPr lang="en-SG" dirty="0"/>
              <a:t>Link to user profile page</a:t>
            </a:r>
          </a:p>
          <a:p>
            <a:pPr marL="285750" indent="-285750">
              <a:buFontTx/>
              <a:buChar char="-"/>
            </a:pPr>
            <a:endParaRPr lang="en-SG" dirty="0"/>
          </a:p>
          <a:p>
            <a:r>
              <a:rPr lang="en-SG" dirty="0"/>
              <a:t>Create: (‘/</a:t>
            </a:r>
            <a:r>
              <a:rPr lang="en-SG" dirty="0" err="1"/>
              <a:t>userId</a:t>
            </a:r>
            <a:r>
              <a:rPr lang="en-SG" dirty="0"/>
              <a:t>/create’)</a:t>
            </a:r>
          </a:p>
          <a:p>
            <a:r>
              <a:rPr lang="en-SG" dirty="0"/>
              <a:t>- Link to create question page</a:t>
            </a:r>
          </a:p>
          <a:p>
            <a:endParaRPr lang="en-SG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E2F9620-58C4-42D7-A538-4916966AC868}"/>
              </a:ext>
            </a:extLst>
          </p:cNvPr>
          <p:cNvSpPr/>
          <p:nvPr/>
        </p:nvSpPr>
        <p:spPr>
          <a:xfrm>
            <a:off x="484837" y="1559535"/>
            <a:ext cx="1165885" cy="369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Create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6F505E-2FBA-4A85-9895-73D2E7C64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548689"/>
              </p:ext>
            </p:extLst>
          </p:nvPr>
        </p:nvGraphicFramePr>
        <p:xfrm>
          <a:off x="484837" y="2510041"/>
          <a:ext cx="4203541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9759">
                  <a:extLst>
                    <a:ext uri="{9D8B030D-6E8A-4147-A177-3AD203B41FA5}">
                      <a16:colId xmlns:a16="http://schemas.microsoft.com/office/drawing/2014/main" val="458625554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5201464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dirty="0"/>
                        <a:t>Poll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0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99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44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66583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7DC1B5E-DDA7-4D81-95AD-B476FB04D09C}"/>
              </a:ext>
            </a:extLst>
          </p:cNvPr>
          <p:cNvSpPr txBox="1"/>
          <p:nvPr/>
        </p:nvSpPr>
        <p:spPr>
          <a:xfrm>
            <a:off x="543715" y="6299190"/>
            <a:ext cx="178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/>
                </a:solidFill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6085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F36066-FCD5-47B0-B0A6-CFDE84BBC7F7}"/>
              </a:ext>
            </a:extLst>
          </p:cNvPr>
          <p:cNvSpPr/>
          <p:nvPr/>
        </p:nvSpPr>
        <p:spPr>
          <a:xfrm>
            <a:off x="351691" y="663893"/>
            <a:ext cx="4475285" cy="6018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FFA80-5A01-49B0-ABA8-FE17B13C1B90}"/>
              </a:ext>
            </a:extLst>
          </p:cNvPr>
          <p:cNvSpPr txBox="1"/>
          <p:nvPr/>
        </p:nvSpPr>
        <p:spPr>
          <a:xfrm>
            <a:off x="351690" y="202227"/>
            <a:ext cx="7651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/>
              <a:t>User Profile Page (‘/</a:t>
            </a:r>
            <a:r>
              <a:rPr lang="en-SG" sz="2400" b="1" u="sng" dirty="0" err="1"/>
              <a:t>userId</a:t>
            </a:r>
            <a:r>
              <a:rPr lang="en-SG" sz="2400" b="1" u="sng" dirty="0"/>
              <a:t>/edit’)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78995-FFE5-4879-A67C-D07E8876EF5A}"/>
              </a:ext>
            </a:extLst>
          </p:cNvPr>
          <p:cNvSpPr txBox="1"/>
          <p:nvPr/>
        </p:nvSpPr>
        <p:spPr>
          <a:xfrm>
            <a:off x="351691" y="663892"/>
            <a:ext cx="4475285" cy="68414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SG" sz="1600" b="1" dirty="0">
                <a:solidFill>
                  <a:schemeClr val="bg1"/>
                </a:solidFill>
              </a:rPr>
              <a:t>My Polls    Logout    Username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5697E-C2F7-4D29-A7D7-A4DE40AFEDE5}"/>
              </a:ext>
            </a:extLst>
          </p:cNvPr>
          <p:cNvSpPr txBox="1"/>
          <p:nvPr/>
        </p:nvSpPr>
        <p:spPr>
          <a:xfrm>
            <a:off x="543715" y="821296"/>
            <a:ext cx="810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7CDF9-3E14-4173-ADB1-8C06A08EAC40}"/>
              </a:ext>
            </a:extLst>
          </p:cNvPr>
          <p:cNvSpPr txBox="1"/>
          <p:nvPr/>
        </p:nvSpPr>
        <p:spPr>
          <a:xfrm>
            <a:off x="543715" y="1496115"/>
            <a:ext cx="409123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Profile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6065A7-710C-4957-A832-0EDCE8669B0C}"/>
              </a:ext>
            </a:extLst>
          </p:cNvPr>
          <p:cNvGrpSpPr/>
          <p:nvPr/>
        </p:nvGrpSpPr>
        <p:grpSpPr>
          <a:xfrm>
            <a:off x="543715" y="2898725"/>
            <a:ext cx="4091234" cy="2745513"/>
            <a:chOff x="543715" y="2280670"/>
            <a:chExt cx="4091234" cy="30542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815FC1-FF69-4B79-A532-064A2E4F1FDC}"/>
                </a:ext>
              </a:extLst>
            </p:cNvPr>
            <p:cNvSpPr/>
            <p:nvPr/>
          </p:nvSpPr>
          <p:spPr>
            <a:xfrm>
              <a:off x="543715" y="2280670"/>
              <a:ext cx="4091234" cy="3054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31EFAC-6C0A-421C-8E1B-8F9FA8B4CBE3}"/>
                </a:ext>
              </a:extLst>
            </p:cNvPr>
            <p:cNvSpPr txBox="1"/>
            <p:nvPr/>
          </p:nvSpPr>
          <p:spPr>
            <a:xfrm>
              <a:off x="607505" y="2961767"/>
              <a:ext cx="3872969" cy="19516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SG" dirty="0"/>
                <a:t>Username: </a:t>
              </a:r>
            </a:p>
            <a:p>
              <a:r>
                <a:rPr lang="en-SG" dirty="0"/>
                <a:t>________________________________</a:t>
              </a:r>
            </a:p>
            <a:p>
              <a:r>
                <a:rPr lang="en-SG" dirty="0"/>
                <a:t>Email:</a:t>
              </a:r>
            </a:p>
            <a:p>
              <a:r>
                <a:rPr lang="en-SG" dirty="0"/>
                <a:t>________________________________</a:t>
              </a:r>
            </a:p>
            <a:p>
              <a:r>
                <a:rPr lang="en-SG" dirty="0"/>
                <a:t>Password:</a:t>
              </a:r>
            </a:p>
            <a:p>
              <a:r>
                <a:rPr lang="en-SG" dirty="0"/>
                <a:t>________________________________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43C2B-C303-419A-A340-FD39B3BD117B}"/>
              </a:ext>
            </a:extLst>
          </p:cNvPr>
          <p:cNvSpPr/>
          <p:nvPr/>
        </p:nvSpPr>
        <p:spPr>
          <a:xfrm>
            <a:off x="351691" y="6220488"/>
            <a:ext cx="447528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533DBD-B0D5-4328-B12B-7D5B51293E62}"/>
              </a:ext>
            </a:extLst>
          </p:cNvPr>
          <p:cNvSpPr/>
          <p:nvPr/>
        </p:nvSpPr>
        <p:spPr>
          <a:xfrm>
            <a:off x="3186260" y="5719424"/>
            <a:ext cx="1448689" cy="369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Submit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6682C-40CF-4256-9DCA-02C655F8412C}"/>
              </a:ext>
            </a:extLst>
          </p:cNvPr>
          <p:cNvSpPr txBox="1"/>
          <p:nvPr/>
        </p:nvSpPr>
        <p:spPr>
          <a:xfrm>
            <a:off x="5806368" y="665119"/>
            <a:ext cx="5524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User Profile Page : (‘/</a:t>
            </a:r>
            <a:r>
              <a:rPr lang="en-SG" dirty="0" err="1"/>
              <a:t>userId</a:t>
            </a:r>
            <a:r>
              <a:rPr lang="en-SG" dirty="0"/>
              <a:t>/edit’)</a:t>
            </a:r>
          </a:p>
          <a:p>
            <a:pPr marL="285750" indent="-285750">
              <a:buFontTx/>
              <a:buChar char="-"/>
            </a:pPr>
            <a:r>
              <a:rPr lang="en-SG" dirty="0"/>
              <a:t>Able to include/edit profile pic</a:t>
            </a:r>
          </a:p>
          <a:p>
            <a:pPr marL="285750" indent="-285750">
              <a:buFontTx/>
              <a:buChar char="-"/>
            </a:pPr>
            <a:r>
              <a:rPr lang="en-SG" dirty="0"/>
              <a:t>Able to edit Username</a:t>
            </a:r>
          </a:p>
          <a:p>
            <a:pPr marL="285750" indent="-285750">
              <a:buFontTx/>
              <a:buChar char="-"/>
            </a:pPr>
            <a:r>
              <a:rPr lang="en-SG" dirty="0"/>
              <a:t>Able to edit Email</a:t>
            </a:r>
          </a:p>
          <a:p>
            <a:pPr marL="285750" indent="-285750">
              <a:buFontTx/>
              <a:buChar char="-"/>
            </a:pPr>
            <a:r>
              <a:rPr lang="en-SG" dirty="0"/>
              <a:t>Able to edit Institution</a:t>
            </a:r>
          </a:p>
          <a:p>
            <a:pPr marL="285750" indent="-285750">
              <a:buFontTx/>
              <a:buChar char="-"/>
            </a:pPr>
            <a:r>
              <a:rPr lang="en-SG" dirty="0"/>
              <a:t>Able to edit Job Description</a:t>
            </a:r>
          </a:p>
          <a:p>
            <a:pPr marL="285750" indent="-285750">
              <a:buFontTx/>
              <a:buChar char="-"/>
            </a:pPr>
            <a:r>
              <a:rPr lang="en-SG" dirty="0"/>
              <a:t>After submit is clicked:-</a:t>
            </a:r>
          </a:p>
          <a:p>
            <a:pPr marL="742950" lvl="1" indent="-285750">
              <a:buFontTx/>
              <a:buChar char="-"/>
            </a:pPr>
            <a:r>
              <a:rPr lang="en-SG" dirty="0"/>
              <a:t>Update all data into the 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66F7BB-5094-40A7-8826-539DED1B7B46}"/>
              </a:ext>
            </a:extLst>
          </p:cNvPr>
          <p:cNvSpPr/>
          <p:nvPr/>
        </p:nvSpPr>
        <p:spPr>
          <a:xfrm>
            <a:off x="692702" y="1957780"/>
            <a:ext cx="1085032" cy="12999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i="1" dirty="0">
                <a:solidFill>
                  <a:schemeClr val="tx1"/>
                </a:solidFill>
              </a:rPr>
              <a:t>User Profile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BA927-ED21-439C-BA2F-5BFB9FB204AD}"/>
              </a:ext>
            </a:extLst>
          </p:cNvPr>
          <p:cNvSpPr txBox="1"/>
          <p:nvPr/>
        </p:nvSpPr>
        <p:spPr>
          <a:xfrm>
            <a:off x="1777734" y="2284590"/>
            <a:ext cx="274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Image URL:</a:t>
            </a:r>
          </a:p>
          <a:p>
            <a:r>
              <a:rPr lang="en-SG" dirty="0"/>
              <a:t>______________________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50B65-21AF-4A04-8018-54A830146F3F}"/>
              </a:ext>
            </a:extLst>
          </p:cNvPr>
          <p:cNvSpPr txBox="1"/>
          <p:nvPr/>
        </p:nvSpPr>
        <p:spPr>
          <a:xfrm>
            <a:off x="543715" y="6299190"/>
            <a:ext cx="178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/>
                </a:solidFill>
              </a:rPr>
              <a:t>All rights reserved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2156C0-DE48-4879-B16A-F4AFFF6CF59F}"/>
              </a:ext>
            </a:extLst>
          </p:cNvPr>
          <p:cNvGrpSpPr/>
          <p:nvPr/>
        </p:nvGrpSpPr>
        <p:grpSpPr>
          <a:xfrm>
            <a:off x="719241" y="5220166"/>
            <a:ext cx="1591698" cy="307777"/>
            <a:chOff x="750780" y="4059117"/>
            <a:chExt cx="1591698" cy="30777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EA7E21B-308A-4723-B1DE-4B08EF69BBB7}"/>
                </a:ext>
              </a:extLst>
            </p:cNvPr>
            <p:cNvSpPr/>
            <p:nvPr/>
          </p:nvSpPr>
          <p:spPr>
            <a:xfrm>
              <a:off x="750780" y="4123839"/>
              <a:ext cx="163941" cy="16811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DE71BF-C33C-4921-BFDB-77FD8B8F7888}"/>
                </a:ext>
              </a:extLst>
            </p:cNvPr>
            <p:cNvSpPr txBox="1"/>
            <p:nvPr/>
          </p:nvSpPr>
          <p:spPr>
            <a:xfrm>
              <a:off x="882755" y="4059117"/>
              <a:ext cx="14597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Show Password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76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F36066-FCD5-47B0-B0A6-CFDE84BBC7F7}"/>
              </a:ext>
            </a:extLst>
          </p:cNvPr>
          <p:cNvSpPr/>
          <p:nvPr/>
        </p:nvSpPr>
        <p:spPr>
          <a:xfrm>
            <a:off x="734077" y="692169"/>
            <a:ext cx="4475285" cy="6018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FFA80-5A01-49B0-ABA8-FE17B13C1B90}"/>
              </a:ext>
            </a:extLst>
          </p:cNvPr>
          <p:cNvSpPr txBox="1"/>
          <p:nvPr/>
        </p:nvSpPr>
        <p:spPr>
          <a:xfrm>
            <a:off x="351690" y="202228"/>
            <a:ext cx="5467219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/>
              <a:t>Polling page for participant </a:t>
            </a:r>
            <a:r>
              <a:rPr lang="en-SG" sz="2400" b="1" i="1" u="sng" dirty="0"/>
              <a:t>(‘/</a:t>
            </a:r>
            <a:r>
              <a:rPr lang="en-SG" sz="2400" b="1" i="1" u="sng" dirty="0" err="1"/>
              <a:t>userId</a:t>
            </a:r>
            <a:r>
              <a:rPr lang="en-SG" sz="2400" b="1" i="1" u="sng" dirty="0"/>
              <a:t>’)</a:t>
            </a:r>
            <a:endParaRPr lang="en-SG" sz="2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78995-FFE5-4879-A67C-D07E8876EF5A}"/>
              </a:ext>
            </a:extLst>
          </p:cNvPr>
          <p:cNvSpPr txBox="1"/>
          <p:nvPr/>
        </p:nvSpPr>
        <p:spPr>
          <a:xfrm>
            <a:off x="734077" y="692168"/>
            <a:ext cx="4475285" cy="68414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r"/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5697E-C2F7-4D29-A7D7-A4DE40AFEDE5}"/>
              </a:ext>
            </a:extLst>
          </p:cNvPr>
          <p:cNvSpPr txBox="1"/>
          <p:nvPr/>
        </p:nvSpPr>
        <p:spPr>
          <a:xfrm>
            <a:off x="926101" y="849572"/>
            <a:ext cx="810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7CDF9-3E14-4173-ADB1-8C06A08EAC40}"/>
              </a:ext>
            </a:extLst>
          </p:cNvPr>
          <p:cNvSpPr txBox="1"/>
          <p:nvPr/>
        </p:nvSpPr>
        <p:spPr>
          <a:xfrm>
            <a:off x="926101" y="1612925"/>
            <a:ext cx="409123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Poll Question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815FC1-FF69-4B79-A532-064A2E4F1FDC}"/>
              </a:ext>
            </a:extLst>
          </p:cNvPr>
          <p:cNvSpPr/>
          <p:nvPr/>
        </p:nvSpPr>
        <p:spPr>
          <a:xfrm>
            <a:off x="926101" y="2329333"/>
            <a:ext cx="4091234" cy="1472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Poll selection answer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(4 buttons, once clicked, disable all till new question appear)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43C2B-C303-419A-A340-FD39B3BD117B}"/>
              </a:ext>
            </a:extLst>
          </p:cNvPr>
          <p:cNvSpPr/>
          <p:nvPr/>
        </p:nvSpPr>
        <p:spPr>
          <a:xfrm>
            <a:off x="734077" y="6248764"/>
            <a:ext cx="447528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35F70F-9C6D-4317-8FAE-C29B82D2211A}"/>
              </a:ext>
            </a:extLst>
          </p:cNvPr>
          <p:cNvSpPr txBox="1"/>
          <p:nvPr/>
        </p:nvSpPr>
        <p:spPr>
          <a:xfrm>
            <a:off x="926101" y="6327466"/>
            <a:ext cx="178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/>
                </a:solidFill>
              </a:rPr>
              <a:t>All rights reserved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1AC5F0-8646-40A4-BCEE-B49670D4C6C4}"/>
              </a:ext>
            </a:extLst>
          </p:cNvPr>
          <p:cNvSpPr/>
          <p:nvPr/>
        </p:nvSpPr>
        <p:spPr>
          <a:xfrm>
            <a:off x="6605637" y="678311"/>
            <a:ext cx="4475285" cy="6018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BBF402-0EAD-4A66-8CE5-BB7E1DB1CD47}"/>
              </a:ext>
            </a:extLst>
          </p:cNvPr>
          <p:cNvSpPr txBox="1"/>
          <p:nvPr/>
        </p:nvSpPr>
        <p:spPr>
          <a:xfrm>
            <a:off x="6223250" y="204995"/>
            <a:ext cx="5830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/>
              <a:t>Polling page for host </a:t>
            </a:r>
            <a:r>
              <a:rPr lang="en-SG" sz="2400" b="1" i="1" u="sng" dirty="0"/>
              <a:t>(‘/</a:t>
            </a:r>
            <a:r>
              <a:rPr lang="en-SG" sz="2400" b="1" i="1" u="sng" dirty="0" err="1"/>
              <a:t>userId</a:t>
            </a:r>
            <a:r>
              <a:rPr lang="en-SG" sz="2400" b="1" i="1" u="sng" dirty="0"/>
              <a:t>/</a:t>
            </a:r>
            <a:r>
              <a:rPr lang="en-SG" sz="2400" b="1" i="1" u="sng" dirty="0" err="1"/>
              <a:t>questionId</a:t>
            </a:r>
            <a:r>
              <a:rPr lang="en-SG" sz="2400" b="1" i="1" u="sng" dirty="0"/>
              <a:t>’)</a:t>
            </a:r>
            <a:endParaRPr lang="en-SG" sz="2400" b="1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81BC28-4F9D-4A3B-8611-7CB684CEB199}"/>
              </a:ext>
            </a:extLst>
          </p:cNvPr>
          <p:cNvSpPr txBox="1"/>
          <p:nvPr/>
        </p:nvSpPr>
        <p:spPr>
          <a:xfrm>
            <a:off x="6605637" y="674908"/>
            <a:ext cx="4475285" cy="68414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en-SG" sz="1600" b="1" dirty="0">
                <a:solidFill>
                  <a:schemeClr val="bg1"/>
                </a:solidFill>
              </a:rPr>
              <a:t>My Polls    Logout    Username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06AABC-0067-4225-8191-B01B66A400D5}"/>
              </a:ext>
            </a:extLst>
          </p:cNvPr>
          <p:cNvSpPr txBox="1"/>
          <p:nvPr/>
        </p:nvSpPr>
        <p:spPr>
          <a:xfrm>
            <a:off x="6797661" y="852339"/>
            <a:ext cx="810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LOGO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BF9B82-87E0-4CBE-AE7B-08E95C26A268}"/>
              </a:ext>
            </a:extLst>
          </p:cNvPr>
          <p:cNvSpPr txBox="1"/>
          <p:nvPr/>
        </p:nvSpPr>
        <p:spPr>
          <a:xfrm>
            <a:off x="6792587" y="2734800"/>
            <a:ext cx="409123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Poll Question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F83D2-7F72-4332-8C02-CA7085968429}"/>
              </a:ext>
            </a:extLst>
          </p:cNvPr>
          <p:cNvSpPr/>
          <p:nvPr/>
        </p:nvSpPr>
        <p:spPr>
          <a:xfrm>
            <a:off x="6797660" y="3270769"/>
            <a:ext cx="4091234" cy="1472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Poll selection answer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BF52CF-DAD5-4A0D-B54A-A5CBC7E619BF}"/>
              </a:ext>
            </a:extLst>
          </p:cNvPr>
          <p:cNvSpPr/>
          <p:nvPr/>
        </p:nvSpPr>
        <p:spPr>
          <a:xfrm>
            <a:off x="6605637" y="6251531"/>
            <a:ext cx="447528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F923EA-A2DE-4D75-8003-C2832787CB14}"/>
              </a:ext>
            </a:extLst>
          </p:cNvPr>
          <p:cNvSpPr txBox="1"/>
          <p:nvPr/>
        </p:nvSpPr>
        <p:spPr>
          <a:xfrm>
            <a:off x="6797661" y="6330233"/>
            <a:ext cx="178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/>
                </a:solidFill>
              </a:rPr>
              <a:t>All rights reserved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91167D-DB63-4CD2-9718-E1AB0AB4143D}"/>
              </a:ext>
            </a:extLst>
          </p:cNvPr>
          <p:cNvSpPr/>
          <p:nvPr/>
        </p:nvSpPr>
        <p:spPr>
          <a:xfrm>
            <a:off x="6797660" y="4815454"/>
            <a:ext cx="4091233" cy="1363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Show live bar chart of the result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B72B0C-4978-4611-B5BD-F3FBB1DA89DB}"/>
              </a:ext>
            </a:extLst>
          </p:cNvPr>
          <p:cNvSpPr txBox="1"/>
          <p:nvPr/>
        </p:nvSpPr>
        <p:spPr>
          <a:xfrm>
            <a:off x="6792587" y="2020302"/>
            <a:ext cx="409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To participate in this poll, kindly go to:</a:t>
            </a:r>
            <a:br>
              <a:rPr lang="en-SG" dirty="0"/>
            </a:br>
            <a:r>
              <a:rPr lang="en-SG" dirty="0"/>
              <a:t>http://....../</a:t>
            </a:r>
            <a:r>
              <a:rPr lang="en-SG" i="1" dirty="0" err="1"/>
              <a:t>userId</a:t>
            </a:r>
            <a:endParaRPr lang="en-SG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51EEC52-5713-4C50-87DB-C6940DC6E853}"/>
              </a:ext>
            </a:extLst>
          </p:cNvPr>
          <p:cNvSpPr/>
          <p:nvPr/>
        </p:nvSpPr>
        <p:spPr>
          <a:xfrm>
            <a:off x="9513574" y="1551446"/>
            <a:ext cx="1370247" cy="41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Activate Poll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0760E3-C070-4DE6-888B-880FB9BC7E93}"/>
              </a:ext>
            </a:extLst>
          </p:cNvPr>
          <p:cNvSpPr/>
          <p:nvPr/>
        </p:nvSpPr>
        <p:spPr>
          <a:xfrm>
            <a:off x="6797659" y="1551446"/>
            <a:ext cx="1370247" cy="41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Edit Poll</a:t>
            </a:r>
          </a:p>
        </p:txBody>
      </p:sp>
    </p:spTree>
    <p:extLst>
      <p:ext uri="{BB962C8B-B14F-4D97-AF65-F5344CB8AC3E}">
        <p14:creationId xmlns:p14="http://schemas.microsoft.com/office/powerpoint/2010/main" val="292839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A50465-AE3D-4697-81EB-15D37DB11FD5}"/>
              </a:ext>
            </a:extLst>
          </p:cNvPr>
          <p:cNvSpPr txBox="1"/>
          <p:nvPr/>
        </p:nvSpPr>
        <p:spPr>
          <a:xfrm>
            <a:off x="1468029" y="1218143"/>
            <a:ext cx="2045617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u="sng" dirty="0"/>
              <a:t>Host</a:t>
            </a:r>
          </a:p>
          <a:p>
            <a:pPr marL="285750" indent="-285750">
              <a:buFontTx/>
              <a:buChar char="-"/>
            </a:pPr>
            <a:r>
              <a:rPr lang="en-SG" dirty="0"/>
              <a:t>Id</a:t>
            </a:r>
          </a:p>
          <a:p>
            <a:pPr marL="285750" indent="-285750">
              <a:buFontTx/>
              <a:buChar char="-"/>
            </a:pPr>
            <a:r>
              <a:rPr lang="en-SG" dirty="0"/>
              <a:t>Username</a:t>
            </a:r>
          </a:p>
          <a:p>
            <a:pPr marL="285750" indent="-285750">
              <a:buFontTx/>
              <a:buChar char="-"/>
            </a:pPr>
            <a:r>
              <a:rPr lang="en-SG" dirty="0"/>
              <a:t>Email</a:t>
            </a:r>
          </a:p>
          <a:p>
            <a:pPr marL="285750" indent="-285750">
              <a:buFontTx/>
              <a:buChar char="-"/>
            </a:pPr>
            <a:r>
              <a:rPr lang="en-SG" dirty="0"/>
              <a:t>Password</a:t>
            </a:r>
          </a:p>
          <a:p>
            <a:pPr marL="285750" indent="-285750">
              <a:buFontTx/>
              <a:buChar char="-"/>
            </a:pPr>
            <a:r>
              <a:rPr lang="en-SG" dirty="0" err="1"/>
              <a:t>Img</a:t>
            </a:r>
            <a:endParaRPr lang="en-SG" dirty="0"/>
          </a:p>
          <a:p>
            <a:pPr marL="285750" indent="-285750">
              <a:buFontTx/>
              <a:buChar char="-"/>
            </a:pP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D1E43-63F0-4A2F-B373-06EDDA7EB5B8}"/>
              </a:ext>
            </a:extLst>
          </p:cNvPr>
          <p:cNvSpPr txBox="1"/>
          <p:nvPr/>
        </p:nvSpPr>
        <p:spPr>
          <a:xfrm>
            <a:off x="1041662" y="340980"/>
            <a:ext cx="2177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/>
              <a:t>ERD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4C6E0-2D35-484C-9146-B58B2991EFBE}"/>
              </a:ext>
            </a:extLst>
          </p:cNvPr>
          <p:cNvSpPr txBox="1"/>
          <p:nvPr/>
        </p:nvSpPr>
        <p:spPr>
          <a:xfrm>
            <a:off x="7015111" y="802645"/>
            <a:ext cx="2045617" cy="286232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u="sng" dirty="0"/>
              <a:t>Questions</a:t>
            </a:r>
          </a:p>
          <a:p>
            <a:pPr marL="285750" indent="-285750">
              <a:buFontTx/>
              <a:buChar char="-"/>
            </a:pPr>
            <a:r>
              <a:rPr lang="en-SG" dirty="0"/>
              <a:t>Id</a:t>
            </a:r>
          </a:p>
          <a:p>
            <a:pPr marL="285750" indent="-285750">
              <a:buFontTx/>
              <a:buChar char="-"/>
            </a:pPr>
            <a:r>
              <a:rPr lang="en-SG" dirty="0" err="1"/>
              <a:t>userId</a:t>
            </a:r>
            <a:endParaRPr lang="en-SG" dirty="0"/>
          </a:p>
          <a:p>
            <a:pPr marL="285750" indent="-285750">
              <a:buFontTx/>
              <a:buChar char="-"/>
            </a:pPr>
            <a:r>
              <a:rPr lang="en-SG" dirty="0"/>
              <a:t>question</a:t>
            </a:r>
          </a:p>
          <a:p>
            <a:pPr marL="285750" indent="-285750">
              <a:buFontTx/>
              <a:buChar char="-"/>
            </a:pPr>
            <a:r>
              <a:rPr lang="en-SG" dirty="0" err="1"/>
              <a:t>optA</a:t>
            </a:r>
            <a:endParaRPr lang="en-SG" dirty="0"/>
          </a:p>
          <a:p>
            <a:pPr marL="285750" indent="-285750">
              <a:buFontTx/>
              <a:buChar char="-"/>
            </a:pPr>
            <a:r>
              <a:rPr lang="en-SG" dirty="0" err="1"/>
              <a:t>optB</a:t>
            </a:r>
            <a:endParaRPr lang="en-SG" dirty="0"/>
          </a:p>
          <a:p>
            <a:pPr marL="285750" indent="-285750">
              <a:buFontTx/>
              <a:buChar char="-"/>
            </a:pPr>
            <a:r>
              <a:rPr lang="en-SG" dirty="0" err="1"/>
              <a:t>optC</a:t>
            </a:r>
            <a:endParaRPr lang="en-SG" dirty="0"/>
          </a:p>
          <a:p>
            <a:pPr marL="285750" indent="-285750">
              <a:buFontTx/>
              <a:buChar char="-"/>
            </a:pPr>
            <a:r>
              <a:rPr lang="en-SG" dirty="0" err="1"/>
              <a:t>optD</a:t>
            </a:r>
            <a:endParaRPr lang="en-SG" dirty="0"/>
          </a:p>
          <a:p>
            <a:pPr marL="285750" indent="-285750">
              <a:buFontTx/>
              <a:buChar char="-"/>
            </a:pPr>
            <a:r>
              <a:rPr lang="en-SG" dirty="0" err="1"/>
              <a:t>Is_active</a:t>
            </a:r>
            <a:r>
              <a:rPr lang="en-SG" dirty="0"/>
              <a:t> (Y/N)</a:t>
            </a:r>
          </a:p>
          <a:p>
            <a:pPr marL="285750" indent="-285750">
              <a:buFontTx/>
              <a:buChar char="-"/>
            </a:pP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12F52-2F36-45AF-8B85-CCD7B15E1BBE}"/>
              </a:ext>
            </a:extLst>
          </p:cNvPr>
          <p:cNvSpPr txBox="1"/>
          <p:nvPr/>
        </p:nvSpPr>
        <p:spPr>
          <a:xfrm>
            <a:off x="7015113" y="4393361"/>
            <a:ext cx="2045617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u="sng" dirty="0"/>
              <a:t>Answers</a:t>
            </a:r>
          </a:p>
          <a:p>
            <a:pPr marL="285750" indent="-285750">
              <a:buFontTx/>
              <a:buChar char="-"/>
            </a:pPr>
            <a:r>
              <a:rPr lang="en-SG" dirty="0"/>
              <a:t>Id</a:t>
            </a:r>
          </a:p>
          <a:p>
            <a:pPr marL="285750" indent="-285750">
              <a:buFontTx/>
              <a:buChar char="-"/>
            </a:pPr>
            <a:r>
              <a:rPr lang="en-SG" dirty="0" err="1"/>
              <a:t>questionId</a:t>
            </a:r>
            <a:endParaRPr lang="en-SG" dirty="0"/>
          </a:p>
          <a:p>
            <a:pPr marL="285750" indent="-285750">
              <a:buFontTx/>
              <a:buChar char="-"/>
            </a:pPr>
            <a:r>
              <a:rPr lang="en-SG" dirty="0" err="1"/>
              <a:t>ans</a:t>
            </a:r>
            <a:endParaRPr lang="en-S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516FC7-32D6-4E1C-ADF2-54BB5C20DC08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513646" y="2233806"/>
            <a:ext cx="3501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9FCB10-0457-4211-AA8A-0AF23A01487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037920" y="3664967"/>
            <a:ext cx="2" cy="728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4B2EA063-407F-47B6-BC2B-447B8E4EFBC9}"/>
              </a:ext>
            </a:extLst>
          </p:cNvPr>
          <p:cNvSpPr/>
          <p:nvPr/>
        </p:nvSpPr>
        <p:spPr>
          <a:xfrm rot="16200000">
            <a:off x="6725954" y="2111334"/>
            <a:ext cx="333375" cy="24494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1AEA89F-F3E3-45A3-B00D-6FACD6E8AB8D}"/>
              </a:ext>
            </a:extLst>
          </p:cNvPr>
          <p:cNvSpPr/>
          <p:nvPr/>
        </p:nvSpPr>
        <p:spPr>
          <a:xfrm>
            <a:off x="7871233" y="4148421"/>
            <a:ext cx="333375" cy="24494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97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4137</TotalTime>
  <Words>505</Words>
  <Application>Microsoft Office PowerPoint</Application>
  <PresentationFormat>Widescreen</PresentationFormat>
  <Paragraphs>148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</dc:creator>
  <cp:lastModifiedBy>Elaine</cp:lastModifiedBy>
  <cp:revision>31</cp:revision>
  <dcterms:created xsi:type="dcterms:W3CDTF">2018-04-02T05:11:03Z</dcterms:created>
  <dcterms:modified xsi:type="dcterms:W3CDTF">2018-04-05T11:46:54Z</dcterms:modified>
</cp:coreProperties>
</file>