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3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432" y="176"/>
      </p:cViewPr>
      <p:guideLst/>
    </p:cSldViewPr>
  </p:slideViewPr>
  <p:notesTextViewPr>
    <p:cViewPr>
      <p:scale>
        <a:sx n="45" d="100"/>
        <a:sy n="4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1A88B-61AD-9B4B-A854-9345268E7B55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51990-C6C8-9C4E-9F20-ABEA2712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3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51990-C6C8-9C4E-9F20-ABEA27125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6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51990-C6C8-9C4E-9F20-ABEA27125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3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CA4D-C59A-1244-A953-07A65D47D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01E74-8723-7D45-ACE9-CBD43CAB9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235D0-6ABC-264C-A5AA-04C7E8B6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EE1A-15F5-614B-A573-EF5AF005ED87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CA181-2CCD-7645-9719-DC722011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83D2F-748D-7A4F-B16C-50F299A7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1EBE-9E61-2446-A0D6-0499F779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C302-8BCF-B84F-BAF3-AADF1B20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1F31A-23FF-CE4F-9585-1C83F9372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849C8-94A9-914D-8463-7327AE71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EE1A-15F5-614B-A573-EF5AF005ED87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1A739-7F2D-A248-B3CA-3A6C5E5F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2DEB-2367-B24D-B211-4264754A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1EBE-9E61-2446-A0D6-0499F779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3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91D46-4F33-444A-AE66-CE91A55DF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C4B9F-1CDF-634C-8D0B-458EFCFC7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B4E4-3B8B-2F4F-892F-B4FB9151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EE1A-15F5-614B-A573-EF5AF005ED87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0A6D-E8D3-0644-BD4D-CF9E8B3C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9489D-AD75-DE42-8064-CDB93AC7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1EBE-9E61-2446-A0D6-0499F779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EE30-8833-FA4D-97DA-919A0EF9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D352-008A-7840-BCC8-3A0043E78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F286-87F3-AD47-BF9D-ED5EF1CF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EE1A-15F5-614B-A573-EF5AF005ED87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AAB37-BE24-D24C-B26A-69C5472F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640A0-4B07-A341-8EE7-11594E34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1EBE-9E61-2446-A0D6-0499F779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7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5F57-2292-5D4D-8CE5-BCEBF15F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6B0C3-4BAD-C649-A503-44C004B0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5AFCC-CF74-484C-A407-D1EA8B08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EE1A-15F5-614B-A573-EF5AF005ED87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5837-123C-0246-B5CB-410C746F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6C648-B360-C04F-851C-EF5F7B0C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1EBE-9E61-2446-A0D6-0499F779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FD67-E68E-0449-822C-B2284A1B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775B-AEB9-7A45-85A3-ECB7C5F0C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9EE78-A1FF-FD44-8A63-F1045D8F1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6A36E-0641-4E47-9157-F3CF6CA7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EE1A-15F5-614B-A573-EF5AF005ED87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E2FE0-9A8D-BB4B-A92A-A4309266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64771-F610-104C-983E-9E943015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1EBE-9E61-2446-A0D6-0499F779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1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0C3D-8DCD-E64D-96CC-4E42E164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DA7F4-C365-EA4B-AED1-88AD899FA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D2C61-98F4-1748-8A35-D380550F4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084B3-3459-914A-B7AD-02AFFF262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BD64D-8188-6948-AF01-FE89F56B5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47DD2-D7E1-364D-83B1-13062224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EE1A-15F5-614B-A573-EF5AF005ED87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4514A-3A6C-F64D-9357-D9B3D159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BAD52-A5FB-0E4D-80ED-9E8A60CE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1EBE-9E61-2446-A0D6-0499F779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4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A1DA-D71C-374A-A9E9-B4173FA9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46D28-B8B1-A34C-B0CB-F9358653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EE1A-15F5-614B-A573-EF5AF005ED87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F7078-52BF-7548-8839-D74825C4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46A04-9E75-FC4D-8F47-2425AA91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1EBE-9E61-2446-A0D6-0499F779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7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F5732-9658-F847-B5DE-7A3AF3BA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EE1A-15F5-614B-A573-EF5AF005ED87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8C3F7-5D80-4B4E-89EB-C5F41DF7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062B9-755B-BB4B-847F-D7F7A42E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1EBE-9E61-2446-A0D6-0499F779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3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0A8C-C726-1F41-9AE1-B81836C4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AB7AA-461A-E443-B292-F546D473D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856EB-1CA4-0E4A-8755-DEF1699E3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2EE7C-8552-964C-AE04-92F52557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EE1A-15F5-614B-A573-EF5AF005ED87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098CE-9A96-534B-936A-4E19ADEC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956C5-B36D-CD48-9148-6DE1921B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1EBE-9E61-2446-A0D6-0499F779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5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9D82-2529-3A46-8C5D-ED7AB281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A7E44-336A-9D4E-A194-691857D0D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B444F-44C1-4644-8E2B-3AB79A8C9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5B132-E78D-174C-976F-F0C4AD02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EE1A-15F5-614B-A573-EF5AF005ED87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45654-7A1E-C648-9D53-106767A5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1FAB6-AE2B-764F-BC01-CC48A138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1EBE-9E61-2446-A0D6-0499F779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4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CF642-E5BF-4A4A-B4C3-9F5B6089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FD6A9-FA92-5044-89A7-9736F434D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4BEE6-D8AC-0C46-A4F2-C1C3585C3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EE1A-15F5-614B-A573-EF5AF005ED87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C05D0-8D71-A54D-8C93-0F688AE7B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B1743-67BE-5D4C-9EAE-E4287F44A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71EBE-9E61-2446-A0D6-0499F779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8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B3F7E718-7144-614C-86C4-8F6E23FBC2E3}"/>
              </a:ext>
            </a:extLst>
          </p:cNvPr>
          <p:cNvGrpSpPr/>
          <p:nvPr/>
        </p:nvGrpSpPr>
        <p:grpSpPr>
          <a:xfrm>
            <a:off x="5870207" y="3828617"/>
            <a:ext cx="4958214" cy="747028"/>
            <a:chOff x="930" y="2359057"/>
            <a:chExt cx="2177489" cy="698613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2EE5D0DB-07A3-A74C-9830-B98304F413F2}"/>
                </a:ext>
              </a:extLst>
            </p:cNvPr>
            <p:cNvSpPr/>
            <p:nvPr/>
          </p:nvSpPr>
          <p:spPr>
            <a:xfrm>
              <a:off x="930" y="2360996"/>
              <a:ext cx="1669776" cy="6966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4">
              <a:extLst>
                <a:ext uri="{FF2B5EF4-FFF2-40B4-BE49-F238E27FC236}">
                  <a16:creationId xmlns:a16="http://schemas.microsoft.com/office/drawing/2014/main" id="{6808B7E6-7A03-B547-BB6C-888DD804C9F4}"/>
                </a:ext>
              </a:extLst>
            </p:cNvPr>
            <p:cNvSpPr txBox="1"/>
            <p:nvPr/>
          </p:nvSpPr>
          <p:spPr>
            <a:xfrm>
              <a:off x="549453" y="2359057"/>
              <a:ext cx="1628966" cy="6558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dirty="0"/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dirty="0"/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dirty="0"/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Outputs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dirty="0"/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dirty="0"/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EF56EB-96D4-E346-A7D6-6AC3DFB4B2EB}"/>
              </a:ext>
            </a:extLst>
          </p:cNvPr>
          <p:cNvGrpSpPr/>
          <p:nvPr/>
        </p:nvGrpSpPr>
        <p:grpSpPr>
          <a:xfrm>
            <a:off x="1343891" y="1636295"/>
            <a:ext cx="4828917" cy="867383"/>
            <a:chOff x="930" y="2360996"/>
            <a:chExt cx="1669776" cy="696674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377C0040-03FE-BD47-BCA9-DBC93B4E4893}"/>
                </a:ext>
              </a:extLst>
            </p:cNvPr>
            <p:cNvSpPr/>
            <p:nvPr/>
          </p:nvSpPr>
          <p:spPr>
            <a:xfrm>
              <a:off x="930" y="2360996"/>
              <a:ext cx="1669776" cy="6966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ounded Rectangle 4">
              <a:extLst>
                <a:ext uri="{FF2B5EF4-FFF2-40B4-BE49-F238E27FC236}">
                  <a16:creationId xmlns:a16="http://schemas.microsoft.com/office/drawing/2014/main" id="{C9D44930-D35E-D644-AE29-A5ACC26B6C85}"/>
                </a:ext>
              </a:extLst>
            </p:cNvPr>
            <p:cNvSpPr txBox="1"/>
            <p:nvPr/>
          </p:nvSpPr>
          <p:spPr>
            <a:xfrm>
              <a:off x="21335" y="2381401"/>
              <a:ext cx="1628966" cy="6558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dirty="0"/>
            </a:p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Inputs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dirty="0"/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dirty="0"/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7681BE-44C3-4247-91A0-461A6D24C236}"/>
              </a:ext>
            </a:extLst>
          </p:cNvPr>
          <p:cNvGrpSpPr/>
          <p:nvPr/>
        </p:nvGrpSpPr>
        <p:grpSpPr>
          <a:xfrm>
            <a:off x="6211140" y="3264357"/>
            <a:ext cx="1749993" cy="428570"/>
            <a:chOff x="930" y="2360996"/>
            <a:chExt cx="1669776" cy="696674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ED9A339-06E0-064F-BC0F-56DA8E337969}"/>
                </a:ext>
              </a:extLst>
            </p:cNvPr>
            <p:cNvSpPr/>
            <p:nvPr/>
          </p:nvSpPr>
          <p:spPr>
            <a:xfrm>
              <a:off x="930" y="2360996"/>
              <a:ext cx="1669776" cy="6966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FFAABAB8-EE9B-1148-8A49-B761614817E1}"/>
                </a:ext>
              </a:extLst>
            </p:cNvPr>
            <p:cNvSpPr txBox="1"/>
            <p:nvPr/>
          </p:nvSpPr>
          <p:spPr>
            <a:xfrm>
              <a:off x="41740" y="2381401"/>
              <a:ext cx="1628966" cy="6558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Adaboost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BDAD74-58AF-8341-A346-908AD21D6DA4}"/>
              </a:ext>
            </a:extLst>
          </p:cNvPr>
          <p:cNvGrpSpPr/>
          <p:nvPr/>
        </p:nvGrpSpPr>
        <p:grpSpPr>
          <a:xfrm>
            <a:off x="4317334" y="2603632"/>
            <a:ext cx="1701032" cy="395844"/>
            <a:chOff x="930" y="2360996"/>
            <a:chExt cx="1669776" cy="69667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8EAE0AA-CF8B-B647-AE09-D0DC32BD58C7}"/>
                </a:ext>
              </a:extLst>
            </p:cNvPr>
            <p:cNvSpPr/>
            <p:nvPr/>
          </p:nvSpPr>
          <p:spPr>
            <a:xfrm>
              <a:off x="930" y="2360996"/>
              <a:ext cx="1669776" cy="6966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1622463D-E752-0444-9419-3071409FA5E2}"/>
                </a:ext>
              </a:extLst>
            </p:cNvPr>
            <p:cNvSpPr txBox="1"/>
            <p:nvPr/>
          </p:nvSpPr>
          <p:spPr>
            <a:xfrm>
              <a:off x="21335" y="2381404"/>
              <a:ext cx="1628966" cy="6558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Proposed algorithm</a:t>
              </a:r>
              <a:endParaRPr lang="en-US" sz="1600" kern="1200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D4754C-4BE2-6049-B8F3-161FA1E5B2CE}"/>
              </a:ext>
            </a:extLst>
          </p:cNvPr>
          <p:cNvSpPr/>
          <p:nvPr/>
        </p:nvSpPr>
        <p:spPr>
          <a:xfrm>
            <a:off x="4296945" y="1747222"/>
            <a:ext cx="1701032" cy="6232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Multiple labels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7F7AEE-6F30-6C42-97CF-8CC58063E7E0}"/>
              </a:ext>
            </a:extLst>
          </p:cNvPr>
          <p:cNvSpPr/>
          <p:nvPr/>
        </p:nvSpPr>
        <p:spPr>
          <a:xfrm>
            <a:off x="8042653" y="1747222"/>
            <a:ext cx="1701032" cy="6232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Estimated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labels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67383E-B074-8E4D-8DF3-34C414267061}"/>
              </a:ext>
            </a:extLst>
          </p:cNvPr>
          <p:cNvSpPr/>
          <p:nvPr/>
        </p:nvSpPr>
        <p:spPr>
          <a:xfrm>
            <a:off x="2239912" y="1747222"/>
            <a:ext cx="1701032" cy="6232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Features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E2BF4F-21BE-124E-A57F-6A797BB54CFE}"/>
              </a:ext>
            </a:extLst>
          </p:cNvPr>
          <p:cNvSpPr/>
          <p:nvPr/>
        </p:nvSpPr>
        <p:spPr>
          <a:xfrm>
            <a:off x="6317248" y="2496807"/>
            <a:ext cx="1519793" cy="511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Initial weight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C7C7C162-B076-FB4A-9A10-B5AB989458DF}"/>
              </a:ext>
            </a:extLst>
          </p:cNvPr>
          <p:cNvSpPr/>
          <p:nvPr/>
        </p:nvSpPr>
        <p:spPr>
          <a:xfrm rot="5400000">
            <a:off x="5017562" y="2425760"/>
            <a:ext cx="260831" cy="131152"/>
          </a:xfrm>
          <a:prstGeom prst="rightArrow">
            <a:avLst>
              <a:gd name="adj1" fmla="val 22003"/>
              <a:gd name="adj2" fmla="val 58830"/>
            </a:avLst>
          </a:pr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B6C740C-2BAD-AF4F-B3E6-818F9CE6B165}"/>
              </a:ext>
            </a:extLst>
          </p:cNvPr>
          <p:cNvGrpSpPr/>
          <p:nvPr/>
        </p:nvGrpSpPr>
        <p:grpSpPr>
          <a:xfrm>
            <a:off x="6353977" y="1845495"/>
            <a:ext cx="1332676" cy="426680"/>
            <a:chOff x="930" y="2360996"/>
            <a:chExt cx="1669776" cy="696674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0C5B8054-9E72-A54D-AC2B-A7CA94E70BEC}"/>
                </a:ext>
              </a:extLst>
            </p:cNvPr>
            <p:cNvSpPr/>
            <p:nvPr/>
          </p:nvSpPr>
          <p:spPr>
            <a:xfrm>
              <a:off x="930" y="2360996"/>
              <a:ext cx="1669776" cy="6966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FF9BDDA5-F964-D943-91F2-BDB14D60B213}"/>
                </a:ext>
              </a:extLst>
            </p:cNvPr>
            <p:cNvSpPr txBox="1"/>
            <p:nvPr/>
          </p:nvSpPr>
          <p:spPr>
            <a:xfrm>
              <a:off x="21335" y="2381401"/>
              <a:ext cx="1628966" cy="6558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Truth Discovery</a:t>
              </a:r>
            </a:p>
          </p:txBody>
        </p:sp>
      </p:grpSp>
      <p:sp>
        <p:nvSpPr>
          <p:cNvPr id="36" name="Right Arrow 35">
            <a:extLst>
              <a:ext uri="{FF2B5EF4-FFF2-40B4-BE49-F238E27FC236}">
                <a16:creationId xmlns:a16="http://schemas.microsoft.com/office/drawing/2014/main" id="{26FF703A-5D5A-304D-BC94-61C903846DF8}"/>
              </a:ext>
            </a:extLst>
          </p:cNvPr>
          <p:cNvSpPr/>
          <p:nvPr/>
        </p:nvSpPr>
        <p:spPr>
          <a:xfrm>
            <a:off x="5997976" y="2000796"/>
            <a:ext cx="356001" cy="116079"/>
          </a:xfrm>
          <a:prstGeom prst="rightArrow">
            <a:avLst>
              <a:gd name="adj1" fmla="val 22003"/>
              <a:gd name="adj2" fmla="val 58830"/>
            </a:avLst>
          </a:pr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1FF5C6F5-9924-A146-B521-BC582B4B2692}"/>
              </a:ext>
            </a:extLst>
          </p:cNvPr>
          <p:cNvSpPr/>
          <p:nvPr/>
        </p:nvSpPr>
        <p:spPr>
          <a:xfrm>
            <a:off x="7686652" y="2000796"/>
            <a:ext cx="356001" cy="116079"/>
          </a:xfrm>
          <a:prstGeom prst="rightArrow">
            <a:avLst>
              <a:gd name="adj1" fmla="val 22003"/>
              <a:gd name="adj2" fmla="val 58830"/>
            </a:avLst>
          </a:pr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9" name="Bent Arrow 38">
            <a:extLst>
              <a:ext uri="{FF2B5EF4-FFF2-40B4-BE49-F238E27FC236}">
                <a16:creationId xmlns:a16="http://schemas.microsoft.com/office/drawing/2014/main" id="{9E3DCAE3-6BFD-664D-8CA7-448091CD47C8}"/>
              </a:ext>
            </a:extLst>
          </p:cNvPr>
          <p:cNvSpPr/>
          <p:nvPr/>
        </p:nvSpPr>
        <p:spPr>
          <a:xfrm flipV="1">
            <a:off x="3084090" y="2370448"/>
            <a:ext cx="3161695" cy="1230981"/>
          </a:xfrm>
          <a:prstGeom prst="bentArrow">
            <a:avLst>
              <a:gd name="adj1" fmla="val 2326"/>
              <a:gd name="adj2" fmla="val 5661"/>
              <a:gd name="adj3" fmla="val 14587"/>
              <a:gd name="adj4" fmla="val 43158"/>
            </a:avLst>
          </a:pr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</a:endParaRPr>
          </a:p>
        </p:txBody>
      </p:sp>
      <p:sp>
        <p:nvSpPr>
          <p:cNvPr id="40" name="Bent Arrow 39">
            <a:extLst>
              <a:ext uri="{FF2B5EF4-FFF2-40B4-BE49-F238E27FC236}">
                <a16:creationId xmlns:a16="http://schemas.microsoft.com/office/drawing/2014/main" id="{3DAC5D2E-FAF8-874F-B9E1-4C9EF1E0157D}"/>
              </a:ext>
            </a:extLst>
          </p:cNvPr>
          <p:cNvSpPr/>
          <p:nvPr/>
        </p:nvSpPr>
        <p:spPr>
          <a:xfrm flipH="1" flipV="1">
            <a:off x="7961132" y="2361114"/>
            <a:ext cx="932035" cy="1240316"/>
          </a:xfrm>
          <a:prstGeom prst="bentArrow">
            <a:avLst>
              <a:gd name="adj1" fmla="val 4102"/>
              <a:gd name="adj2" fmla="val 7663"/>
              <a:gd name="adj3" fmla="val 18629"/>
              <a:gd name="adj4" fmla="val 31240"/>
            </a:avLst>
          </a:pr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</a:endParaRPr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F1691FD0-BA59-054A-A95C-42E222FFAB43}"/>
              </a:ext>
            </a:extLst>
          </p:cNvPr>
          <p:cNvSpPr/>
          <p:nvPr/>
        </p:nvSpPr>
        <p:spPr>
          <a:xfrm>
            <a:off x="6075292" y="3913050"/>
            <a:ext cx="2311431" cy="5460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 model</a:t>
            </a: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250C4EA5-1969-F846-86A9-39E911A1AF0A}"/>
              </a:ext>
            </a:extLst>
          </p:cNvPr>
          <p:cNvSpPr/>
          <p:nvPr/>
        </p:nvSpPr>
        <p:spPr>
          <a:xfrm>
            <a:off x="6006333" y="2721117"/>
            <a:ext cx="335611" cy="116079"/>
          </a:xfrm>
          <a:prstGeom prst="rightArrow">
            <a:avLst>
              <a:gd name="adj1" fmla="val 22003"/>
              <a:gd name="adj2" fmla="val 58830"/>
            </a:avLst>
          </a:pr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0C06818F-4895-C748-8364-27F1B5135912}"/>
              </a:ext>
            </a:extLst>
          </p:cNvPr>
          <p:cNvSpPr/>
          <p:nvPr/>
        </p:nvSpPr>
        <p:spPr>
          <a:xfrm rot="5400000">
            <a:off x="6927070" y="3074770"/>
            <a:ext cx="260831" cy="131152"/>
          </a:xfrm>
          <a:prstGeom prst="rightArrow">
            <a:avLst>
              <a:gd name="adj1" fmla="val 22003"/>
              <a:gd name="adj2" fmla="val 58830"/>
            </a:avLst>
          </a:pr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E48E6E0C-9748-9548-849B-BB93C8DB4428}"/>
              </a:ext>
            </a:extLst>
          </p:cNvPr>
          <p:cNvSpPr/>
          <p:nvPr/>
        </p:nvSpPr>
        <p:spPr>
          <a:xfrm rot="5400000">
            <a:off x="6938889" y="3747003"/>
            <a:ext cx="260831" cy="131152"/>
          </a:xfrm>
          <a:prstGeom prst="rightArrow">
            <a:avLst>
              <a:gd name="adj1" fmla="val 22003"/>
              <a:gd name="adj2" fmla="val 58830"/>
            </a:avLst>
          </a:pr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0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B3F7E718-7144-614C-86C4-8F6E23FBC2E3}"/>
              </a:ext>
            </a:extLst>
          </p:cNvPr>
          <p:cNvGrpSpPr/>
          <p:nvPr/>
        </p:nvGrpSpPr>
        <p:grpSpPr>
          <a:xfrm>
            <a:off x="3940944" y="3054914"/>
            <a:ext cx="4958214" cy="747028"/>
            <a:chOff x="930" y="2359057"/>
            <a:chExt cx="2177489" cy="698613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2EE5D0DB-07A3-A74C-9830-B98304F413F2}"/>
                </a:ext>
              </a:extLst>
            </p:cNvPr>
            <p:cNvSpPr/>
            <p:nvPr/>
          </p:nvSpPr>
          <p:spPr>
            <a:xfrm>
              <a:off x="930" y="2360996"/>
              <a:ext cx="1669776" cy="6966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4">
              <a:extLst>
                <a:ext uri="{FF2B5EF4-FFF2-40B4-BE49-F238E27FC236}">
                  <a16:creationId xmlns:a16="http://schemas.microsoft.com/office/drawing/2014/main" id="{6808B7E6-7A03-B547-BB6C-888DD804C9F4}"/>
                </a:ext>
              </a:extLst>
            </p:cNvPr>
            <p:cNvSpPr txBox="1"/>
            <p:nvPr/>
          </p:nvSpPr>
          <p:spPr>
            <a:xfrm>
              <a:off x="549453" y="2359057"/>
              <a:ext cx="1628966" cy="6558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dirty="0"/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dirty="0"/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dirty="0"/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Outputs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dirty="0"/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dirty="0"/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EF56EB-96D4-E346-A7D6-6AC3DFB4B2EB}"/>
              </a:ext>
            </a:extLst>
          </p:cNvPr>
          <p:cNvGrpSpPr/>
          <p:nvPr/>
        </p:nvGrpSpPr>
        <p:grpSpPr>
          <a:xfrm>
            <a:off x="1343891" y="1701612"/>
            <a:ext cx="4752109" cy="742081"/>
            <a:chOff x="930" y="2360996"/>
            <a:chExt cx="1669776" cy="696674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377C0040-03FE-BD47-BCA9-DBC93B4E4893}"/>
                </a:ext>
              </a:extLst>
            </p:cNvPr>
            <p:cNvSpPr/>
            <p:nvPr/>
          </p:nvSpPr>
          <p:spPr>
            <a:xfrm>
              <a:off x="930" y="2360996"/>
              <a:ext cx="1669776" cy="6966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ounded Rectangle 4">
              <a:extLst>
                <a:ext uri="{FF2B5EF4-FFF2-40B4-BE49-F238E27FC236}">
                  <a16:creationId xmlns:a16="http://schemas.microsoft.com/office/drawing/2014/main" id="{C9D44930-D35E-D644-AE29-A5ACC26B6C85}"/>
                </a:ext>
              </a:extLst>
            </p:cNvPr>
            <p:cNvSpPr txBox="1"/>
            <p:nvPr/>
          </p:nvSpPr>
          <p:spPr>
            <a:xfrm>
              <a:off x="21335" y="2381401"/>
              <a:ext cx="1628966" cy="6558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dirty="0"/>
            </a:p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Inputs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dirty="0"/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dirty="0"/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BDAD74-58AF-8341-A346-908AD21D6DA4}"/>
              </a:ext>
            </a:extLst>
          </p:cNvPr>
          <p:cNvGrpSpPr/>
          <p:nvPr/>
        </p:nvGrpSpPr>
        <p:grpSpPr>
          <a:xfrm>
            <a:off x="4170755" y="2603632"/>
            <a:ext cx="1847611" cy="349425"/>
            <a:chOff x="930" y="2360996"/>
            <a:chExt cx="1669776" cy="69667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8EAE0AA-CF8B-B647-AE09-D0DC32BD58C7}"/>
                </a:ext>
              </a:extLst>
            </p:cNvPr>
            <p:cNvSpPr/>
            <p:nvPr/>
          </p:nvSpPr>
          <p:spPr>
            <a:xfrm>
              <a:off x="930" y="2360996"/>
              <a:ext cx="1669776" cy="6966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1622463D-E752-0444-9419-3071409FA5E2}"/>
                </a:ext>
              </a:extLst>
            </p:cNvPr>
            <p:cNvSpPr txBox="1"/>
            <p:nvPr/>
          </p:nvSpPr>
          <p:spPr>
            <a:xfrm>
              <a:off x="21335" y="2381405"/>
              <a:ext cx="1628966" cy="6558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Medaboost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D4754C-4BE2-6049-B8F3-161FA1E5B2CE}"/>
              </a:ext>
            </a:extLst>
          </p:cNvPr>
          <p:cNvSpPr/>
          <p:nvPr/>
        </p:nvSpPr>
        <p:spPr>
          <a:xfrm>
            <a:off x="4296945" y="1747222"/>
            <a:ext cx="1701032" cy="6232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Multiple labels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7F7AEE-6F30-6C42-97CF-8CC58063E7E0}"/>
              </a:ext>
            </a:extLst>
          </p:cNvPr>
          <p:cNvSpPr/>
          <p:nvPr/>
        </p:nvSpPr>
        <p:spPr>
          <a:xfrm>
            <a:off x="8162396" y="1747222"/>
            <a:ext cx="1701032" cy="6232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Estimated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labels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67383E-B074-8E4D-8DF3-34C414267061}"/>
              </a:ext>
            </a:extLst>
          </p:cNvPr>
          <p:cNvSpPr/>
          <p:nvPr/>
        </p:nvSpPr>
        <p:spPr>
          <a:xfrm>
            <a:off x="2239912" y="1747222"/>
            <a:ext cx="1701032" cy="6232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Features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C7C7C162-B076-FB4A-9A10-B5AB989458DF}"/>
              </a:ext>
            </a:extLst>
          </p:cNvPr>
          <p:cNvSpPr/>
          <p:nvPr/>
        </p:nvSpPr>
        <p:spPr>
          <a:xfrm rot="5400000">
            <a:off x="5017562" y="2425760"/>
            <a:ext cx="260831" cy="131152"/>
          </a:xfrm>
          <a:prstGeom prst="rightArrow">
            <a:avLst>
              <a:gd name="adj1" fmla="val 22003"/>
              <a:gd name="adj2" fmla="val 58830"/>
            </a:avLst>
          </a:pr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B6C740C-2BAD-AF4F-B3E6-818F9CE6B165}"/>
              </a:ext>
            </a:extLst>
          </p:cNvPr>
          <p:cNvGrpSpPr/>
          <p:nvPr/>
        </p:nvGrpSpPr>
        <p:grpSpPr>
          <a:xfrm>
            <a:off x="6223345" y="1889039"/>
            <a:ext cx="1701032" cy="323550"/>
            <a:chOff x="930" y="2360996"/>
            <a:chExt cx="1669776" cy="696674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0C5B8054-9E72-A54D-AC2B-A7CA94E70BEC}"/>
                </a:ext>
              </a:extLst>
            </p:cNvPr>
            <p:cNvSpPr/>
            <p:nvPr/>
          </p:nvSpPr>
          <p:spPr>
            <a:xfrm>
              <a:off x="930" y="2360996"/>
              <a:ext cx="1669776" cy="6966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FF9BDDA5-F964-D943-91F2-BDB14D60B213}"/>
                </a:ext>
              </a:extLst>
            </p:cNvPr>
            <p:cNvSpPr txBox="1"/>
            <p:nvPr/>
          </p:nvSpPr>
          <p:spPr>
            <a:xfrm>
              <a:off x="21335" y="2381401"/>
              <a:ext cx="1628966" cy="6558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Truth</a:t>
              </a:r>
              <a:r>
                <a:rPr lang="zh-CN" altLang="en-US" b="1" kern="1200" dirty="0"/>
                <a:t> </a:t>
              </a:r>
              <a:r>
                <a:rPr lang="en-US" altLang="zh-CN" b="1" dirty="0"/>
                <a:t>Inference</a:t>
              </a:r>
              <a:endParaRPr lang="en-US" b="1" kern="1200" dirty="0"/>
            </a:p>
          </p:txBody>
        </p:sp>
      </p:grpSp>
      <p:sp>
        <p:nvSpPr>
          <p:cNvPr id="36" name="Right Arrow 35">
            <a:extLst>
              <a:ext uri="{FF2B5EF4-FFF2-40B4-BE49-F238E27FC236}">
                <a16:creationId xmlns:a16="http://schemas.microsoft.com/office/drawing/2014/main" id="{26FF703A-5D5A-304D-BC94-61C903846DF8}"/>
              </a:ext>
            </a:extLst>
          </p:cNvPr>
          <p:cNvSpPr/>
          <p:nvPr/>
        </p:nvSpPr>
        <p:spPr>
          <a:xfrm>
            <a:off x="5997977" y="2000796"/>
            <a:ext cx="233842" cy="109699"/>
          </a:xfrm>
          <a:prstGeom prst="rightArrow">
            <a:avLst>
              <a:gd name="adj1" fmla="val 22003"/>
              <a:gd name="adj2" fmla="val 58830"/>
            </a:avLst>
          </a:pr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9" name="Bent Arrow 38">
            <a:extLst>
              <a:ext uri="{FF2B5EF4-FFF2-40B4-BE49-F238E27FC236}">
                <a16:creationId xmlns:a16="http://schemas.microsoft.com/office/drawing/2014/main" id="{9E3DCAE3-6BFD-664D-8CA7-448091CD47C8}"/>
              </a:ext>
            </a:extLst>
          </p:cNvPr>
          <p:cNvSpPr/>
          <p:nvPr/>
        </p:nvSpPr>
        <p:spPr>
          <a:xfrm flipV="1">
            <a:off x="3092115" y="2386699"/>
            <a:ext cx="1078640" cy="417598"/>
          </a:xfrm>
          <a:prstGeom prst="bentArrow">
            <a:avLst>
              <a:gd name="adj1" fmla="val 7110"/>
              <a:gd name="adj2" fmla="val 10018"/>
              <a:gd name="adj3" fmla="val 23300"/>
              <a:gd name="adj4" fmla="val 43158"/>
            </a:avLst>
          </a:pr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</a:endParaRPr>
          </a:p>
        </p:txBody>
      </p:sp>
      <p:sp>
        <p:nvSpPr>
          <p:cNvPr id="40" name="Bent Arrow 39">
            <a:extLst>
              <a:ext uri="{FF2B5EF4-FFF2-40B4-BE49-F238E27FC236}">
                <a16:creationId xmlns:a16="http://schemas.microsoft.com/office/drawing/2014/main" id="{3DAC5D2E-FAF8-874F-B9E1-4C9EF1E0157D}"/>
              </a:ext>
            </a:extLst>
          </p:cNvPr>
          <p:cNvSpPr/>
          <p:nvPr/>
        </p:nvSpPr>
        <p:spPr>
          <a:xfrm flipH="1" flipV="1">
            <a:off x="6018363" y="2361111"/>
            <a:ext cx="3005894" cy="443185"/>
          </a:xfrm>
          <a:prstGeom prst="bentArrow">
            <a:avLst>
              <a:gd name="adj1" fmla="val 6558"/>
              <a:gd name="adj2" fmla="val 7663"/>
              <a:gd name="adj3" fmla="val 18629"/>
              <a:gd name="adj4" fmla="val 31240"/>
            </a:avLst>
          </a:pr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</a:endParaRPr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F1691FD0-BA59-054A-A95C-42E222FFAB43}"/>
              </a:ext>
            </a:extLst>
          </p:cNvPr>
          <p:cNvSpPr/>
          <p:nvPr/>
        </p:nvSpPr>
        <p:spPr>
          <a:xfrm>
            <a:off x="4138995" y="3197214"/>
            <a:ext cx="2311431" cy="5460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 model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E48E6E0C-9748-9548-849B-BB93C8DB4428}"/>
              </a:ext>
            </a:extLst>
          </p:cNvPr>
          <p:cNvSpPr/>
          <p:nvPr/>
        </p:nvSpPr>
        <p:spPr>
          <a:xfrm rot="5400000">
            <a:off x="5002592" y="3031167"/>
            <a:ext cx="260831" cy="131152"/>
          </a:xfrm>
          <a:prstGeom prst="rightArrow">
            <a:avLst>
              <a:gd name="adj1" fmla="val 22003"/>
              <a:gd name="adj2" fmla="val 58830"/>
            </a:avLst>
          </a:pr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D83C214D-F914-C243-B489-3E1CB2660603}"/>
              </a:ext>
            </a:extLst>
          </p:cNvPr>
          <p:cNvSpPr/>
          <p:nvPr/>
        </p:nvSpPr>
        <p:spPr>
          <a:xfrm>
            <a:off x="7945164" y="2000796"/>
            <a:ext cx="233842" cy="109699"/>
          </a:xfrm>
          <a:prstGeom prst="rightArrow">
            <a:avLst>
              <a:gd name="adj1" fmla="val 22003"/>
              <a:gd name="adj2" fmla="val 58830"/>
            </a:avLst>
          </a:pr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0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close up of a map&#10;&#10;Description automatically generated">
            <a:extLst>
              <a:ext uri="{FF2B5EF4-FFF2-40B4-BE49-F238E27FC236}">
                <a16:creationId xmlns:a16="http://schemas.microsoft.com/office/drawing/2014/main" id="{49CBA4BD-2BD9-9340-BE78-75FC946D5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869" y="1825625"/>
            <a:ext cx="10388262" cy="435133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8B5FEE-DC5E-D643-9ADB-10E37CEE59FC}"/>
              </a:ext>
            </a:extLst>
          </p:cNvPr>
          <p:cNvSpPr/>
          <p:nvPr/>
        </p:nvSpPr>
        <p:spPr>
          <a:xfrm>
            <a:off x="10917382" y="1690688"/>
            <a:ext cx="342156" cy="1068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9A42A-963C-DF45-973B-96FCA3A4050A}"/>
              </a:ext>
            </a:extLst>
          </p:cNvPr>
          <p:cNvSpPr/>
          <p:nvPr/>
        </p:nvSpPr>
        <p:spPr>
          <a:xfrm>
            <a:off x="10907135" y="2790091"/>
            <a:ext cx="352403" cy="377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179DC-220E-4546-A885-79F29E528F8D}"/>
              </a:ext>
            </a:extLst>
          </p:cNvPr>
          <p:cNvSpPr txBox="1"/>
          <p:nvPr/>
        </p:nvSpPr>
        <p:spPr>
          <a:xfrm>
            <a:off x="4731028" y="6207858"/>
            <a:ext cx="926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</a:t>
            </a:r>
            <a:r>
              <a:rPr lang="en-US" sz="2000" baseline="-25000" dirty="0"/>
              <a:t>1</a:t>
            </a:r>
            <a:r>
              <a:rPr lang="en-US" sz="2000" dirty="0"/>
              <a:t>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583A92-9752-B044-A593-0186103385AD}"/>
              </a:ext>
            </a:extLst>
          </p:cNvPr>
          <p:cNvSpPr txBox="1"/>
          <p:nvPr/>
        </p:nvSpPr>
        <p:spPr>
          <a:xfrm>
            <a:off x="6534152" y="6193156"/>
            <a:ext cx="926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</a:t>
            </a:r>
            <a:r>
              <a:rPr lang="en-US" sz="2000" baseline="-25000" dirty="0"/>
              <a:t>1</a:t>
            </a:r>
            <a:r>
              <a:rPr lang="en-US" sz="2000" dirty="0"/>
              <a:t> =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FB3471-C883-3B4D-B44B-9C62BB62572F}"/>
              </a:ext>
            </a:extLst>
          </p:cNvPr>
          <p:cNvSpPr/>
          <p:nvPr/>
        </p:nvSpPr>
        <p:spPr>
          <a:xfrm>
            <a:off x="11004698" y="5901070"/>
            <a:ext cx="285433" cy="446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D9DD12-F004-1241-8A1C-6E32298B2F25}"/>
              </a:ext>
            </a:extLst>
          </p:cNvPr>
          <p:cNvCxnSpPr/>
          <p:nvPr/>
        </p:nvCxnSpPr>
        <p:spPr>
          <a:xfrm>
            <a:off x="2703443" y="4426226"/>
            <a:ext cx="1537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989F01-54A7-144B-BD52-AE960FFA06A8}"/>
              </a:ext>
            </a:extLst>
          </p:cNvPr>
          <p:cNvCxnSpPr>
            <a:cxnSpLocks/>
          </p:cNvCxnSpPr>
          <p:nvPr/>
        </p:nvCxnSpPr>
        <p:spPr>
          <a:xfrm flipH="1">
            <a:off x="8136834" y="4426226"/>
            <a:ext cx="145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5045F0-C5B6-594E-8983-FA5873D6A6D3}"/>
              </a:ext>
            </a:extLst>
          </p:cNvPr>
          <p:cNvSpPr txBox="1"/>
          <p:nvPr/>
        </p:nvSpPr>
        <p:spPr>
          <a:xfrm>
            <a:off x="1822174" y="4195393"/>
            <a:ext cx="153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z</a:t>
            </a:r>
            <a:r>
              <a:rPr lang="en-US" sz="2400" baseline="-25000" dirty="0"/>
              <a:t>i </a:t>
            </a:r>
            <a:r>
              <a:rPr lang="en-US" sz="2400" dirty="0"/>
              <a:t>= 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769E6-BD89-864F-A2E1-A821C5C46C16}"/>
              </a:ext>
            </a:extLst>
          </p:cNvPr>
          <p:cNvSpPr txBox="1"/>
          <p:nvPr/>
        </p:nvSpPr>
        <p:spPr>
          <a:xfrm>
            <a:off x="9722285" y="4195392"/>
            <a:ext cx="153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z</a:t>
            </a:r>
            <a:r>
              <a:rPr lang="en-US" sz="2400" baseline="-25000" dirty="0"/>
              <a:t>i </a:t>
            </a:r>
            <a:r>
              <a:rPr lang="en-US" sz="2400" dirty="0"/>
              <a:t>=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072483-0782-FE40-B4B4-FB090220C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37" y="4195393"/>
            <a:ext cx="443908" cy="4616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678A62-6333-0C4E-BBFA-3791F2969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677" y="4252340"/>
            <a:ext cx="443908" cy="4616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D278AB-2045-964B-A58A-DBF42DF58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048" y="6167786"/>
            <a:ext cx="431800" cy="4508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E760AB-5D37-B840-9137-08B4B0632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910" y="6207858"/>
            <a:ext cx="431800" cy="4508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7AE4DB-5531-2A48-A4E6-6AEBA4F66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7382" y="6172196"/>
            <a:ext cx="431800" cy="4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1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A close up of a map&#10;&#10;Description automatically generated">
            <a:extLst>
              <a:ext uri="{FF2B5EF4-FFF2-40B4-BE49-F238E27FC236}">
                <a16:creationId xmlns:a16="http://schemas.microsoft.com/office/drawing/2014/main" id="{958A6DD3-668B-8242-A105-4CEB10A25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749" y="1945515"/>
            <a:ext cx="10020790" cy="4277167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8B5FEE-DC5E-D643-9ADB-10E37CEE59FC}"/>
              </a:ext>
            </a:extLst>
          </p:cNvPr>
          <p:cNvSpPr/>
          <p:nvPr/>
        </p:nvSpPr>
        <p:spPr>
          <a:xfrm>
            <a:off x="10917382" y="1690688"/>
            <a:ext cx="342156" cy="1738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9A42A-963C-DF45-973B-96FCA3A4050A}"/>
              </a:ext>
            </a:extLst>
          </p:cNvPr>
          <p:cNvSpPr/>
          <p:nvPr/>
        </p:nvSpPr>
        <p:spPr>
          <a:xfrm>
            <a:off x="10907135" y="2790091"/>
            <a:ext cx="352403" cy="377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179DC-220E-4546-A885-79F29E528F8D}"/>
              </a:ext>
            </a:extLst>
          </p:cNvPr>
          <p:cNvSpPr txBox="1"/>
          <p:nvPr/>
        </p:nvSpPr>
        <p:spPr>
          <a:xfrm>
            <a:off x="5394959" y="6193156"/>
            <a:ext cx="132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  μ </a:t>
            </a:r>
            <a:r>
              <a:rPr lang="en-US" dirty="0"/>
              <a:t>- </a:t>
            </a:r>
            <a:r>
              <a:rPr lang="el-GR" dirty="0"/>
              <a:t>σ</a:t>
            </a:r>
            <a:r>
              <a:rPr lang="en-US" sz="1600" dirty="0"/>
              <a:t> = 2.5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583A92-9752-B044-A593-0186103385AD}"/>
              </a:ext>
            </a:extLst>
          </p:cNvPr>
          <p:cNvSpPr txBox="1"/>
          <p:nvPr/>
        </p:nvSpPr>
        <p:spPr>
          <a:xfrm>
            <a:off x="6627988" y="6193156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l-GR" dirty="0"/>
              <a:t>μ</a:t>
            </a:r>
            <a:r>
              <a:rPr lang="en-US" sz="1600" dirty="0"/>
              <a:t> =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2FD28-9F29-1D40-8709-E02B260082BB}"/>
              </a:ext>
            </a:extLst>
          </p:cNvPr>
          <p:cNvSpPr txBox="1"/>
          <p:nvPr/>
        </p:nvSpPr>
        <p:spPr>
          <a:xfrm>
            <a:off x="4274820" y="6193156"/>
            <a:ext cx="132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  μ </a:t>
            </a:r>
            <a:r>
              <a:rPr lang="en-US" dirty="0"/>
              <a:t>- 2</a:t>
            </a:r>
            <a:r>
              <a:rPr lang="el-GR" dirty="0"/>
              <a:t>σ</a:t>
            </a:r>
            <a:r>
              <a:rPr lang="en-US" sz="1600" dirty="0"/>
              <a:t>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780810-FAC3-F34C-BD6C-EF32DF20BB53}"/>
              </a:ext>
            </a:extLst>
          </p:cNvPr>
          <p:cNvSpPr txBox="1"/>
          <p:nvPr/>
        </p:nvSpPr>
        <p:spPr>
          <a:xfrm>
            <a:off x="8519160" y="6193156"/>
            <a:ext cx="132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  μ </a:t>
            </a:r>
            <a:r>
              <a:rPr lang="en-US" dirty="0"/>
              <a:t>+ 2</a:t>
            </a:r>
            <a:r>
              <a:rPr lang="el-GR" dirty="0"/>
              <a:t>σ</a:t>
            </a:r>
            <a:r>
              <a:rPr lang="en-US" sz="1600" dirty="0"/>
              <a:t> =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4859DF-19C8-794D-8A16-C243BBB525CC}"/>
              </a:ext>
            </a:extLst>
          </p:cNvPr>
          <p:cNvSpPr txBox="1"/>
          <p:nvPr/>
        </p:nvSpPr>
        <p:spPr>
          <a:xfrm>
            <a:off x="7454774" y="6193156"/>
            <a:ext cx="132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  μ </a:t>
            </a:r>
            <a:r>
              <a:rPr lang="en-US" dirty="0"/>
              <a:t>+ </a:t>
            </a:r>
            <a:r>
              <a:rPr lang="el-GR" dirty="0"/>
              <a:t>σ</a:t>
            </a:r>
            <a:r>
              <a:rPr lang="en-US" sz="1600" dirty="0"/>
              <a:t> = 7.5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ACC4B-FD34-844D-AFFB-AD5D77353CB7}"/>
              </a:ext>
            </a:extLst>
          </p:cNvPr>
          <p:cNvSpPr txBox="1"/>
          <p:nvPr/>
        </p:nvSpPr>
        <p:spPr>
          <a:xfrm>
            <a:off x="6096000" y="42363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34.1%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EB34C7-1377-084E-B88C-336F320830F5}"/>
              </a:ext>
            </a:extLst>
          </p:cNvPr>
          <p:cNvSpPr txBox="1"/>
          <p:nvPr/>
        </p:nvSpPr>
        <p:spPr>
          <a:xfrm>
            <a:off x="7162867" y="42363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34.1%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3C72CE-E5AC-3343-97B0-BC22ECDA43D3}"/>
              </a:ext>
            </a:extLst>
          </p:cNvPr>
          <p:cNvSpPr txBox="1"/>
          <p:nvPr/>
        </p:nvSpPr>
        <p:spPr>
          <a:xfrm>
            <a:off x="4937759" y="521474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13.6%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54C4F-637C-9D49-9428-C068AB974EC8}"/>
              </a:ext>
            </a:extLst>
          </p:cNvPr>
          <p:cNvSpPr txBox="1"/>
          <p:nvPr/>
        </p:nvSpPr>
        <p:spPr>
          <a:xfrm>
            <a:off x="8139889" y="521474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13.6%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2DCF78-56E5-AF44-8572-74AA39DABD7E}"/>
              </a:ext>
            </a:extLst>
          </p:cNvPr>
          <p:cNvSpPr txBox="1"/>
          <p:nvPr/>
        </p:nvSpPr>
        <p:spPr>
          <a:xfrm>
            <a:off x="4175759" y="548401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49D85B-98F9-BB49-AD50-8EE67FF12A75}"/>
              </a:ext>
            </a:extLst>
          </p:cNvPr>
          <p:cNvSpPr txBox="1"/>
          <p:nvPr/>
        </p:nvSpPr>
        <p:spPr>
          <a:xfrm>
            <a:off x="9087662" y="548401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2.1%</a:t>
            </a:r>
          </a:p>
        </p:txBody>
      </p:sp>
    </p:spTree>
    <p:extLst>
      <p:ext uri="{BB962C8B-B14F-4D97-AF65-F5344CB8AC3E}">
        <p14:creationId xmlns:p14="http://schemas.microsoft.com/office/powerpoint/2010/main" val="377156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8971</TotalTime>
  <Words>89</Words>
  <Application>Microsoft Macintosh PowerPoint</Application>
  <PresentationFormat>Widescreen</PresentationFormat>
  <Paragraphs>49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Dong, Elaine</dc:creator>
  <cp:lastModifiedBy>Dong, Elaine</cp:lastModifiedBy>
  <cp:revision>29</cp:revision>
  <dcterms:created xsi:type="dcterms:W3CDTF">2020-03-09T05:04:17Z</dcterms:created>
  <dcterms:modified xsi:type="dcterms:W3CDTF">2020-04-06T15:28:08Z</dcterms:modified>
</cp:coreProperties>
</file>