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 showGuides="1">
      <p:cViewPr>
        <p:scale>
          <a:sx n="96" d="100"/>
          <a:sy n="96" d="100"/>
        </p:scale>
        <p:origin x="528" y="2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17/10/14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592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17/10/14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43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17/10/14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21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17/10/14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425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17/10/14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45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17/10/14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23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17/10/14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47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17/10/14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926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17/10/14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48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17/10/14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2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8098-3566-7C4C-8220-7CA4E6D754E1}" type="datetimeFigureOut">
              <a:rPr kumimoji="1" lang="zh-CN" altLang="en-US" smtClean="0"/>
              <a:t>17/10/14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7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8098-3566-7C4C-8220-7CA4E6D754E1}" type="datetimeFigureOut">
              <a:rPr kumimoji="1" lang="zh-CN" altLang="en-US" smtClean="0"/>
              <a:t>17/10/14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4EBB7-093F-9642-8A47-B3FA7D5CEA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09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 50"/>
          <p:cNvGrpSpPr/>
          <p:nvPr/>
        </p:nvGrpSpPr>
        <p:grpSpPr>
          <a:xfrm>
            <a:off x="638629" y="1673525"/>
            <a:ext cx="9350760" cy="3467818"/>
            <a:chOff x="638629" y="1673525"/>
            <a:chExt cx="9350760" cy="3467818"/>
          </a:xfrm>
        </p:grpSpPr>
        <p:sp>
          <p:nvSpPr>
            <p:cNvPr id="4" name="矩形 3"/>
            <p:cNvSpPr/>
            <p:nvPr/>
          </p:nvSpPr>
          <p:spPr>
            <a:xfrm>
              <a:off x="638629" y="2594428"/>
              <a:ext cx="638628" cy="1669143"/>
            </a:xfrm>
            <a:prstGeom prst="rect">
              <a:avLst/>
            </a:prstGeom>
            <a:ln>
              <a:solidFill>
                <a:schemeClr val="tx1"/>
              </a:solidFill>
              <a:tailEnd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浏览器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2536308" y="1941184"/>
              <a:ext cx="1155940" cy="861272"/>
            </a:xfrm>
            <a:prstGeom prst="rect">
              <a:avLst/>
            </a:prstGeom>
            <a:ln>
              <a:solidFill>
                <a:schemeClr val="tx1"/>
              </a:solidFill>
              <a:tailEnd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控制器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2520160" y="3982389"/>
              <a:ext cx="1155940" cy="861272"/>
            </a:xfrm>
            <a:prstGeom prst="rect">
              <a:avLst/>
            </a:prstGeom>
            <a:ln>
              <a:solidFill>
                <a:schemeClr val="tx1"/>
              </a:solidFill>
              <a:tailEnd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视图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5102524" y="2614134"/>
              <a:ext cx="690113" cy="1669143"/>
            </a:xfrm>
            <a:prstGeom prst="ellipse">
              <a:avLst/>
            </a:prstGeom>
            <a:ln>
              <a:solidFill>
                <a:schemeClr val="tx1"/>
              </a:solidFill>
              <a:tailEnd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模型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6883880" y="2659160"/>
              <a:ext cx="1000664" cy="1539678"/>
            </a:xfrm>
            <a:prstGeom prst="rect">
              <a:avLst/>
            </a:prstGeom>
            <a:ln>
              <a:solidFill>
                <a:schemeClr val="tx1"/>
              </a:solidFill>
              <a:tailEnd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/>
                <a:t>数据处理单元</a:t>
              </a:r>
            </a:p>
          </p:txBody>
        </p:sp>
        <p:sp>
          <p:nvSpPr>
            <p:cNvPr id="9" name="罐形 8"/>
            <p:cNvSpPr/>
            <p:nvPr/>
          </p:nvSpPr>
          <p:spPr>
            <a:xfrm>
              <a:off x="8574657" y="3036498"/>
              <a:ext cx="1138686" cy="944593"/>
            </a:xfrm>
            <a:prstGeom prst="can">
              <a:avLst/>
            </a:prstGeom>
            <a:ln>
              <a:solidFill>
                <a:schemeClr val="tx1"/>
              </a:solidFill>
              <a:tailEnd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数据库</a:t>
              </a:r>
            </a:p>
          </p:txBody>
        </p:sp>
        <p:cxnSp>
          <p:nvCxnSpPr>
            <p:cNvPr id="11" name="直线箭头连接符 10"/>
            <p:cNvCxnSpPr>
              <a:endCxn id="5" idx="1"/>
            </p:cNvCxnSpPr>
            <p:nvPr/>
          </p:nvCxnSpPr>
          <p:spPr>
            <a:xfrm flipV="1">
              <a:off x="1237844" y="2371820"/>
              <a:ext cx="1298464" cy="830944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>
              <a:endCxn id="7" idx="2"/>
            </p:cNvCxnSpPr>
            <p:nvPr/>
          </p:nvCxnSpPr>
          <p:spPr>
            <a:xfrm>
              <a:off x="3657792" y="2167309"/>
              <a:ext cx="1444732" cy="128139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/>
            <p:cNvCxnSpPr>
              <a:stCxn id="7" idx="3"/>
            </p:cNvCxnSpPr>
            <p:nvPr/>
          </p:nvCxnSpPr>
          <p:spPr>
            <a:xfrm flipH="1" flipV="1">
              <a:off x="3690709" y="2659160"/>
              <a:ext cx="1512880" cy="13796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5" idx="2"/>
              <a:endCxn id="6" idx="0"/>
            </p:cNvCxnSpPr>
            <p:nvPr/>
          </p:nvCxnSpPr>
          <p:spPr>
            <a:xfrm flipH="1">
              <a:off x="3098130" y="2802456"/>
              <a:ext cx="16148" cy="1179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/>
            <p:cNvCxnSpPr>
              <a:stCxn id="6" idx="1"/>
            </p:cNvCxnSpPr>
            <p:nvPr/>
          </p:nvCxnSpPr>
          <p:spPr>
            <a:xfrm flipH="1" flipV="1">
              <a:off x="1277257" y="3718425"/>
              <a:ext cx="1242903" cy="694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>
              <a:stCxn id="7" idx="6"/>
              <a:endCxn id="8" idx="1"/>
            </p:cNvCxnSpPr>
            <p:nvPr/>
          </p:nvCxnSpPr>
          <p:spPr>
            <a:xfrm flipV="1">
              <a:off x="5792637" y="3428999"/>
              <a:ext cx="1091243" cy="1970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/>
            <p:cNvCxnSpPr/>
            <p:nvPr/>
          </p:nvCxnSpPr>
          <p:spPr>
            <a:xfrm flipV="1">
              <a:off x="7884544" y="3243533"/>
              <a:ext cx="690113" cy="21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/>
            <p:cNvCxnSpPr/>
            <p:nvPr/>
          </p:nvCxnSpPr>
          <p:spPr>
            <a:xfrm flipH="1">
              <a:off x="7884544" y="3743864"/>
              <a:ext cx="6901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 rot="19099707">
              <a:off x="1237757" y="2289256"/>
              <a:ext cx="10190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1.</a:t>
              </a:r>
              <a:r>
                <a:rPr kumimoji="1" lang="zh-CN" altLang="en-US" sz="1400" dirty="0"/>
                <a:t>请求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 rot="2344626">
              <a:off x="3772166" y="2467857"/>
              <a:ext cx="1248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2.</a:t>
              </a:r>
              <a:r>
                <a:rPr kumimoji="1" lang="zh-CN" altLang="en-US" sz="1400" dirty="0"/>
                <a:t>实例化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898090" y="3059668"/>
              <a:ext cx="1017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3.</a:t>
              </a:r>
              <a:r>
                <a:rPr kumimoji="1" lang="zh-CN" altLang="en-US" sz="1400" dirty="0"/>
                <a:t>数据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 rot="2633525">
              <a:off x="3431532" y="3354904"/>
              <a:ext cx="181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4.</a:t>
              </a:r>
              <a:r>
                <a:rPr kumimoji="1" lang="zh-CN" altLang="en-US" sz="1400" dirty="0"/>
                <a:t>返回处理结果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86355" y="3170403"/>
              <a:ext cx="1391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5.</a:t>
              </a:r>
              <a:r>
                <a:rPr kumimoji="1" lang="zh-CN" altLang="en-US" sz="1400" dirty="0"/>
                <a:t>传递结果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 rot="1920658">
              <a:off x="1339843" y="4194048"/>
              <a:ext cx="1248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6.</a:t>
              </a:r>
              <a:r>
                <a:rPr kumimoji="1" lang="zh-CN" altLang="en-US" sz="1400" dirty="0"/>
                <a:t>响应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2250645" y="1673525"/>
              <a:ext cx="3845355" cy="3467818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50" name="矩形 49"/>
            <p:cNvSpPr/>
            <p:nvPr/>
          </p:nvSpPr>
          <p:spPr>
            <a:xfrm>
              <a:off x="6625087" y="2439151"/>
              <a:ext cx="3364302" cy="204658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53615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/>
        </p:nvGrpSpPr>
        <p:grpSpPr>
          <a:xfrm>
            <a:off x="610124" y="965200"/>
            <a:ext cx="10348029" cy="4427097"/>
            <a:chOff x="610124" y="965200"/>
            <a:chExt cx="10348029" cy="442709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4321DFBB-A99F-455A-AD8F-F4DD635BDCB6}"/>
                </a:ext>
              </a:extLst>
            </p:cNvPr>
            <p:cNvSpPr/>
            <p:nvPr/>
          </p:nvSpPr>
          <p:spPr>
            <a:xfrm>
              <a:off x="4443404" y="965200"/>
              <a:ext cx="2827175" cy="475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计算机语言在线考试系统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0CA8EF15-E076-4AC6-B62D-132B0267B9A8}"/>
                </a:ext>
              </a:extLst>
            </p:cNvPr>
            <p:cNvSpPr/>
            <p:nvPr/>
          </p:nvSpPr>
          <p:spPr>
            <a:xfrm>
              <a:off x="4148430" y="2350279"/>
              <a:ext cx="1629746" cy="475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题库管理模块</a:t>
              </a:r>
              <a:endParaRPr lang="zh-CN" altLang="en-US" sz="1600" dirty="0"/>
            </a:p>
          </p:txBody>
        </p: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xmlns="" id="{20C32A6F-59BF-42B1-9071-844786451EAE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3191118" y="-325056"/>
              <a:ext cx="899756" cy="4431993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xmlns="" id="{95A9C37D-24D6-489D-85D1-9B19EC8A7BE7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 rot="5400000">
              <a:off x="4069565" y="562851"/>
              <a:ext cx="909216" cy="266563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xmlns="" id="{89359031-9CB0-4EFE-A135-2AD629B7D1D7}"/>
                </a:ext>
              </a:extLst>
            </p:cNvPr>
            <p:cNvCxnSpPr>
              <a:stCxn id="4" idx="2"/>
              <a:endCxn id="10" idx="0"/>
            </p:cNvCxnSpPr>
            <p:nvPr/>
          </p:nvCxnSpPr>
          <p:spPr>
            <a:xfrm rot="5400000">
              <a:off x="4955540" y="1448826"/>
              <a:ext cx="909217" cy="89368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xmlns="" id="{61974F4C-992B-47EA-B738-C8D942F236A1}"/>
                </a:ext>
              </a:extLst>
            </p:cNvPr>
            <p:cNvCxnSpPr>
              <a:stCxn id="4" idx="2"/>
              <a:endCxn id="11" idx="0"/>
            </p:cNvCxnSpPr>
            <p:nvPr/>
          </p:nvCxnSpPr>
          <p:spPr>
            <a:xfrm rot="16200000" flipH="1">
              <a:off x="6673280" y="624773"/>
              <a:ext cx="901767" cy="2534343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62285FB2-B63E-45CD-A3BD-40C9A2FD310E}"/>
                </a:ext>
              </a:extLst>
            </p:cNvPr>
            <p:cNvSpPr/>
            <p:nvPr/>
          </p:nvSpPr>
          <p:spPr>
            <a:xfrm>
              <a:off x="9328407" y="2340817"/>
              <a:ext cx="1629746" cy="475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/>
                <a:t>系统管理</a:t>
              </a:r>
              <a:r>
                <a:rPr lang="zh-CN" altLang="zh-CN" sz="1600" smtClean="0"/>
                <a:t>模块</a:t>
              </a:r>
              <a:endParaRPr lang="zh-CN" altLang="en-US" sz="1600" dirty="0"/>
            </a:p>
          </p:txBody>
        </p:sp>
        <p:cxnSp>
          <p:nvCxnSpPr>
            <p:cNvPr id="14" name="肘形连接符 13"/>
            <p:cNvCxnSpPr>
              <a:stCxn id="4" idx="2"/>
              <a:endCxn id="12" idx="0"/>
            </p:cNvCxnSpPr>
            <p:nvPr/>
          </p:nvCxnSpPr>
          <p:spPr>
            <a:xfrm rot="16200000" flipH="1">
              <a:off x="7550259" y="-252205"/>
              <a:ext cx="899755" cy="42862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4" name="组 83"/>
            <p:cNvGrpSpPr/>
            <p:nvPr/>
          </p:nvGrpSpPr>
          <p:grpSpPr>
            <a:xfrm>
              <a:off x="610124" y="2340818"/>
              <a:ext cx="1629748" cy="3028775"/>
              <a:chOff x="253477" y="2328801"/>
              <a:chExt cx="1629748" cy="3028775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B523D0AB-9FA2-48A1-960D-3D04733C6B5B}"/>
                  </a:ext>
                </a:extLst>
              </p:cNvPr>
              <p:cNvSpPr/>
              <p:nvPr/>
            </p:nvSpPr>
            <p:spPr>
              <a:xfrm>
                <a:off x="253479" y="2328801"/>
                <a:ext cx="1629746" cy="4758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/>
                  <a:t>用户管理模块</a:t>
                </a:r>
                <a:endParaRPr lang="zh-CN" altLang="en-US" sz="1600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53477" y="3180427"/>
                <a:ext cx="341607" cy="21771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 smtClean="0"/>
                  <a:t>学生信息管理</a:t>
                </a:r>
                <a:endParaRPr kumimoji="1" lang="zh-CN" altLang="en-US" sz="16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897547" y="3180433"/>
                <a:ext cx="341607" cy="21771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 smtClean="0"/>
                  <a:t>教师信息管理</a:t>
                </a:r>
                <a:endParaRPr kumimoji="1" lang="zh-CN" altLang="en-US" sz="1600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541618" y="3180428"/>
                <a:ext cx="341607" cy="21771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 smtClean="0"/>
                  <a:t>管理员信息管理</a:t>
                </a:r>
                <a:endParaRPr kumimoji="1" lang="zh-CN" altLang="en-US" sz="1600" dirty="0"/>
              </a:p>
            </p:txBody>
          </p:sp>
          <p:cxnSp>
            <p:nvCxnSpPr>
              <p:cNvPr id="22" name="肘形连接符 21"/>
              <p:cNvCxnSpPr>
                <a:stCxn id="5" idx="2"/>
                <a:endCxn id="20" idx="0"/>
              </p:cNvCxnSpPr>
              <p:nvPr/>
            </p:nvCxnSpPr>
            <p:spPr>
              <a:xfrm rot="5400000">
                <a:off x="558435" y="2670510"/>
                <a:ext cx="375764" cy="64407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4" name="肘形连接符 23"/>
              <p:cNvCxnSpPr>
                <a:stCxn id="5" idx="2"/>
                <a:endCxn id="25" idx="0"/>
              </p:cNvCxnSpPr>
              <p:nvPr/>
            </p:nvCxnSpPr>
            <p:spPr>
              <a:xfrm rot="5400000">
                <a:off x="880467" y="2992548"/>
                <a:ext cx="375770" cy="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" name="肘形连接符 27"/>
              <p:cNvCxnSpPr>
                <a:stCxn id="5" idx="2"/>
                <a:endCxn id="26" idx="0"/>
              </p:cNvCxnSpPr>
              <p:nvPr/>
            </p:nvCxnSpPr>
            <p:spPr>
              <a:xfrm rot="16200000" flipH="1">
                <a:off x="1202505" y="2670510"/>
                <a:ext cx="375765" cy="6440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83" name="组 82"/>
            <p:cNvGrpSpPr/>
            <p:nvPr/>
          </p:nvGrpSpPr>
          <p:grpSpPr>
            <a:xfrm>
              <a:off x="2374797" y="2350278"/>
              <a:ext cx="1631429" cy="3042019"/>
              <a:chOff x="2646116" y="2315547"/>
              <a:chExt cx="1631429" cy="3042019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xmlns="" id="{CED56E48-FF0A-4BD4-83D8-628819822938}"/>
                  </a:ext>
                </a:extLst>
              </p:cNvPr>
              <p:cNvSpPr/>
              <p:nvPr/>
            </p:nvSpPr>
            <p:spPr>
              <a:xfrm>
                <a:off x="2647799" y="2315547"/>
                <a:ext cx="1629746" cy="4758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/>
                  <a:t>考试管理模块</a:t>
                </a:r>
                <a:endParaRPr lang="zh-CN" altLang="en-US" sz="1600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646116" y="3180423"/>
                <a:ext cx="341607" cy="21771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 smtClean="0"/>
                  <a:t>考生管理</a:t>
                </a:r>
                <a:endParaRPr kumimoji="1" lang="zh-CN" altLang="en-US" sz="1600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290186" y="3180422"/>
                <a:ext cx="341607" cy="21771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smtClean="0"/>
                  <a:t>考试安排</a:t>
                </a:r>
                <a:endParaRPr kumimoji="1" lang="zh-CN" altLang="en-US" sz="1600" dirty="0"/>
              </a:p>
            </p:txBody>
          </p:sp>
          <p:cxnSp>
            <p:nvCxnSpPr>
              <p:cNvPr id="48" name="肘形连接符 47"/>
              <p:cNvCxnSpPr>
                <a:stCxn id="9" idx="2"/>
                <a:endCxn id="45" idx="0"/>
              </p:cNvCxnSpPr>
              <p:nvPr/>
            </p:nvCxnSpPr>
            <p:spPr>
              <a:xfrm rot="5400000">
                <a:off x="2945289" y="2663040"/>
                <a:ext cx="389014" cy="64575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0" name="肘形连接符 49"/>
              <p:cNvCxnSpPr>
                <a:stCxn id="9" idx="2"/>
                <a:endCxn id="46" idx="0"/>
              </p:cNvCxnSpPr>
              <p:nvPr/>
            </p:nvCxnSpPr>
            <p:spPr>
              <a:xfrm rot="5400000">
                <a:off x="3267325" y="2985074"/>
                <a:ext cx="389013" cy="1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3" name="矩形 52"/>
              <p:cNvSpPr/>
              <p:nvPr/>
            </p:nvSpPr>
            <p:spPr>
              <a:xfrm>
                <a:off x="3932181" y="3180422"/>
                <a:ext cx="341607" cy="21771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 smtClean="0"/>
                  <a:t>自动组卷</a:t>
                </a:r>
                <a:endParaRPr kumimoji="1" lang="zh-CN" altLang="en-US" sz="1600" dirty="0"/>
              </a:p>
            </p:txBody>
          </p:sp>
          <p:cxnSp>
            <p:nvCxnSpPr>
              <p:cNvPr id="55" name="肘形连接符 54"/>
              <p:cNvCxnSpPr>
                <a:stCxn id="9" idx="2"/>
                <a:endCxn id="53" idx="0"/>
              </p:cNvCxnSpPr>
              <p:nvPr/>
            </p:nvCxnSpPr>
            <p:spPr>
              <a:xfrm rot="16200000" flipH="1">
                <a:off x="3588322" y="2665758"/>
                <a:ext cx="389013" cy="64031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86" name="组 85"/>
            <p:cNvGrpSpPr/>
            <p:nvPr/>
          </p:nvGrpSpPr>
          <p:grpSpPr>
            <a:xfrm>
              <a:off x="7606019" y="2342829"/>
              <a:ext cx="1570631" cy="3024098"/>
              <a:chOff x="7436439" y="2333467"/>
              <a:chExt cx="1570631" cy="3024098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62285FB2-B63E-45CD-A3BD-40C9A2FD310E}"/>
                  </a:ext>
                </a:extLst>
              </p:cNvPr>
              <p:cNvSpPr/>
              <p:nvPr/>
            </p:nvSpPr>
            <p:spPr>
              <a:xfrm>
                <a:off x="7436439" y="2333467"/>
                <a:ext cx="1570631" cy="4758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/>
                  <a:t>成绩管理</a:t>
                </a:r>
                <a:r>
                  <a:rPr lang="zh-CN" altLang="zh-CN" sz="1600" dirty="0" smtClean="0"/>
                  <a:t>模块</a:t>
                </a:r>
                <a:endParaRPr lang="zh-CN" altLang="en-US" sz="1600" dirty="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7436439" y="3180422"/>
                <a:ext cx="341607" cy="21771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 smtClean="0"/>
                  <a:t>成绩统计</a:t>
                </a:r>
                <a:endParaRPr kumimoji="1" lang="zh-CN" altLang="en-US" sz="1600" dirty="0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8665463" y="3180422"/>
                <a:ext cx="341607" cy="21771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smtClean="0"/>
                  <a:t>成绩查询</a:t>
                </a:r>
                <a:endParaRPr kumimoji="1" lang="zh-CN" altLang="en-US" sz="1600" dirty="0"/>
              </a:p>
            </p:txBody>
          </p:sp>
          <p:cxnSp>
            <p:nvCxnSpPr>
              <p:cNvPr id="78" name="肘形连接符 77"/>
              <p:cNvCxnSpPr>
                <a:stCxn id="11" idx="2"/>
                <a:endCxn id="75" idx="0"/>
              </p:cNvCxnSpPr>
              <p:nvPr/>
            </p:nvCxnSpPr>
            <p:spPr>
              <a:xfrm rot="5400000">
                <a:off x="7728953" y="2687619"/>
                <a:ext cx="371093" cy="61451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0" name="肘形连接符 79"/>
              <p:cNvCxnSpPr>
                <a:stCxn id="11" idx="2"/>
                <a:endCxn id="76" idx="0"/>
              </p:cNvCxnSpPr>
              <p:nvPr/>
            </p:nvCxnSpPr>
            <p:spPr>
              <a:xfrm rot="16200000" flipH="1">
                <a:off x="8343465" y="2687619"/>
                <a:ext cx="371093" cy="61451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xmlns="" id="{0CA8EF15-E076-4AC6-B62D-132B0267B9A8}"/>
                </a:ext>
              </a:extLst>
            </p:cNvPr>
            <p:cNvSpPr/>
            <p:nvPr/>
          </p:nvSpPr>
          <p:spPr>
            <a:xfrm>
              <a:off x="5929933" y="2340818"/>
              <a:ext cx="1524329" cy="475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/>
                <a:t>试卷模板管理模块</a:t>
              </a:r>
              <a:endParaRPr lang="zh-CN" altLang="en-US" sz="1600" dirty="0"/>
            </a:p>
          </p:txBody>
        </p:sp>
        <p:cxnSp>
          <p:nvCxnSpPr>
            <p:cNvPr id="92" name="肘形连接符 91"/>
            <p:cNvCxnSpPr>
              <a:stCxn id="4" idx="2"/>
              <a:endCxn id="82" idx="0"/>
            </p:cNvCxnSpPr>
            <p:nvPr/>
          </p:nvCxnSpPr>
          <p:spPr>
            <a:xfrm rot="16200000" flipH="1">
              <a:off x="5824667" y="1473387"/>
              <a:ext cx="899756" cy="83510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矩形 103"/>
            <p:cNvSpPr/>
            <p:nvPr/>
          </p:nvSpPr>
          <p:spPr>
            <a:xfrm>
              <a:off x="4791083" y="3215152"/>
              <a:ext cx="341607" cy="2177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/>
                <a:t>题目管理</a:t>
              </a:r>
              <a:endParaRPr kumimoji="1" lang="zh-CN" altLang="en-US" sz="1600" dirty="0"/>
            </a:p>
          </p:txBody>
        </p:sp>
        <p:cxnSp>
          <p:nvCxnSpPr>
            <p:cNvPr id="106" name="直线箭头连接符 105"/>
            <p:cNvCxnSpPr>
              <a:stCxn id="10" idx="2"/>
              <a:endCxn id="104" idx="0"/>
            </p:cNvCxnSpPr>
            <p:nvPr/>
          </p:nvCxnSpPr>
          <p:spPr>
            <a:xfrm flipH="1">
              <a:off x="4961887" y="2826141"/>
              <a:ext cx="1416" cy="3890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矩形 106"/>
            <p:cNvSpPr/>
            <p:nvPr/>
          </p:nvSpPr>
          <p:spPr>
            <a:xfrm>
              <a:off x="6521293" y="3215152"/>
              <a:ext cx="341607" cy="2177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/>
                <a:t>试卷模板</a:t>
              </a:r>
            </a:p>
            <a:p>
              <a:pPr algn="ctr"/>
              <a:r>
                <a:rPr kumimoji="1" lang="zh-CN" altLang="en-US" sz="1600" dirty="0" smtClean="0"/>
                <a:t>管理</a:t>
              </a:r>
              <a:endParaRPr kumimoji="1" lang="zh-CN" altLang="en-US" sz="1600" dirty="0"/>
            </a:p>
          </p:txBody>
        </p:sp>
        <p:cxnSp>
          <p:nvCxnSpPr>
            <p:cNvPr id="109" name="直线箭头连接符 108"/>
            <p:cNvCxnSpPr>
              <a:stCxn id="82" idx="2"/>
              <a:endCxn id="107" idx="0"/>
            </p:cNvCxnSpPr>
            <p:nvPr/>
          </p:nvCxnSpPr>
          <p:spPr>
            <a:xfrm flipH="1">
              <a:off x="6692097" y="2816680"/>
              <a:ext cx="1" cy="398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矩形 109"/>
            <p:cNvSpPr/>
            <p:nvPr/>
          </p:nvSpPr>
          <p:spPr>
            <a:xfrm>
              <a:off x="9328407" y="3189783"/>
              <a:ext cx="341607" cy="2177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/>
                <a:t>权限统计</a:t>
              </a:r>
              <a:endParaRPr kumimoji="1" lang="zh-CN" altLang="en-US" sz="1600" dirty="0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10616546" y="3189782"/>
              <a:ext cx="341607" cy="2177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smtClean="0"/>
                <a:t>数据库备份</a:t>
              </a:r>
              <a:endParaRPr kumimoji="1" lang="zh-CN" altLang="en-US" sz="1600" dirty="0"/>
            </a:p>
          </p:txBody>
        </p:sp>
        <p:cxnSp>
          <p:nvCxnSpPr>
            <p:cNvPr id="113" name="肘形连接符 112"/>
            <p:cNvCxnSpPr>
              <a:stCxn id="12" idx="2"/>
              <a:endCxn id="110" idx="0"/>
            </p:cNvCxnSpPr>
            <p:nvPr/>
          </p:nvCxnSpPr>
          <p:spPr>
            <a:xfrm rot="5400000">
              <a:off x="9634694" y="2681197"/>
              <a:ext cx="373104" cy="6440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肘形连接符 114"/>
            <p:cNvCxnSpPr>
              <a:stCxn id="12" idx="2"/>
              <a:endCxn id="111" idx="0"/>
            </p:cNvCxnSpPr>
            <p:nvPr/>
          </p:nvCxnSpPr>
          <p:spPr>
            <a:xfrm rot="16200000" flipH="1">
              <a:off x="10278764" y="2681195"/>
              <a:ext cx="373103" cy="6440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277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C1233290-FC52-42F6-B9B2-8FC5334313C4}"/>
              </a:ext>
            </a:extLst>
          </p:cNvPr>
          <p:cNvGrpSpPr/>
          <p:nvPr/>
        </p:nvGrpSpPr>
        <p:grpSpPr>
          <a:xfrm>
            <a:off x="2862469" y="1325215"/>
            <a:ext cx="5731568" cy="4532245"/>
            <a:chOff x="2862469" y="1325215"/>
            <a:chExt cx="5731568" cy="4532245"/>
          </a:xfrm>
        </p:grpSpPr>
        <p:sp>
          <p:nvSpPr>
            <p:cNvPr id="4" name="圆柱形 3">
              <a:extLst>
                <a:ext uri="{FF2B5EF4-FFF2-40B4-BE49-F238E27FC236}">
                  <a16:creationId xmlns:a16="http://schemas.microsoft.com/office/drawing/2014/main" xmlns="" id="{7A2DB450-3CFF-465C-BE69-7128C7F33D09}"/>
                </a:ext>
              </a:extLst>
            </p:cNvPr>
            <p:cNvSpPr/>
            <p:nvPr/>
          </p:nvSpPr>
          <p:spPr>
            <a:xfrm>
              <a:off x="6500193" y="4956312"/>
              <a:ext cx="2093844" cy="901148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数据库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1293840A-1B9B-4706-A7F6-D857ABCEF48D}"/>
                </a:ext>
              </a:extLst>
            </p:cNvPr>
            <p:cNvSpPr/>
            <p:nvPr/>
          </p:nvSpPr>
          <p:spPr>
            <a:xfrm>
              <a:off x="2862471" y="3260035"/>
              <a:ext cx="1696278" cy="9674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数据持久化层</a:t>
              </a:r>
              <a:endParaRPr lang="en-US" altLang="zh-CN" dirty="0"/>
            </a:p>
            <a:p>
              <a:pPr algn="ctr"/>
              <a:r>
                <a:rPr lang="en-US" altLang="zh-CN" dirty="0"/>
                <a:t>Hibernate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26665A83-E23C-4BDF-8EBC-31FB6C14D6B3}"/>
                </a:ext>
              </a:extLst>
            </p:cNvPr>
            <p:cNvSpPr/>
            <p:nvPr/>
          </p:nvSpPr>
          <p:spPr>
            <a:xfrm>
              <a:off x="4558750" y="3260035"/>
              <a:ext cx="3882886" cy="9674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xmlns="" id="{66457705-3979-4864-B51A-8D891C73A7D9}"/>
                </a:ext>
              </a:extLst>
            </p:cNvPr>
            <p:cNvSpPr/>
            <p:nvPr/>
          </p:nvSpPr>
          <p:spPr>
            <a:xfrm>
              <a:off x="4943061" y="3511826"/>
              <a:ext cx="1311965" cy="4638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实体类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xmlns="" id="{EA2F72FF-BACA-425C-B6BF-133CEC5E8653}"/>
                </a:ext>
              </a:extLst>
            </p:cNvPr>
            <p:cNvSpPr/>
            <p:nvPr/>
          </p:nvSpPr>
          <p:spPr>
            <a:xfrm>
              <a:off x="6500193" y="3511826"/>
              <a:ext cx="1822172" cy="4638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数据库访问类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3AB352EC-9417-4C2C-BD0A-1226D901A31F}"/>
                </a:ext>
              </a:extLst>
            </p:cNvPr>
            <p:cNvSpPr/>
            <p:nvPr/>
          </p:nvSpPr>
          <p:spPr>
            <a:xfrm>
              <a:off x="2862470" y="2292625"/>
              <a:ext cx="1696278" cy="9674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业务服务层</a:t>
              </a:r>
              <a:endParaRPr lang="en-US" altLang="zh-CN" dirty="0"/>
            </a:p>
            <a:p>
              <a:pPr algn="ctr"/>
              <a:r>
                <a:rPr lang="en-US" altLang="zh-CN" dirty="0"/>
                <a:t>Spring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AD42C6BF-41AE-40A9-9535-1340C10200AD}"/>
                </a:ext>
              </a:extLst>
            </p:cNvPr>
            <p:cNvSpPr/>
            <p:nvPr/>
          </p:nvSpPr>
          <p:spPr>
            <a:xfrm>
              <a:off x="4558749" y="2292625"/>
              <a:ext cx="3882886" cy="9674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xmlns="" id="{20FB4E10-35FF-4373-BE17-F797449DB261}"/>
                </a:ext>
              </a:extLst>
            </p:cNvPr>
            <p:cNvSpPr/>
            <p:nvPr/>
          </p:nvSpPr>
          <p:spPr>
            <a:xfrm>
              <a:off x="4943060" y="2544416"/>
              <a:ext cx="1557133" cy="4638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业务服务类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F102A9C8-FD1B-4699-A539-92232B522B36}"/>
                </a:ext>
              </a:extLst>
            </p:cNvPr>
            <p:cNvSpPr/>
            <p:nvPr/>
          </p:nvSpPr>
          <p:spPr>
            <a:xfrm>
              <a:off x="2862469" y="1325215"/>
              <a:ext cx="1696278" cy="9674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表示层</a:t>
              </a:r>
              <a:endParaRPr lang="en-US" altLang="zh-CN" dirty="0"/>
            </a:p>
            <a:p>
              <a:pPr algn="ctr"/>
              <a:r>
                <a:rPr lang="en-US" altLang="zh-CN" dirty="0"/>
                <a:t>Struts2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E5D00043-2562-4499-AA15-CDC61C1CA49E}"/>
                </a:ext>
              </a:extLst>
            </p:cNvPr>
            <p:cNvSpPr/>
            <p:nvPr/>
          </p:nvSpPr>
          <p:spPr>
            <a:xfrm>
              <a:off x="4558748" y="1325215"/>
              <a:ext cx="3882886" cy="9674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xmlns="" id="{0ADA60F1-97B8-41AF-A0AA-FB3CC891E978}"/>
                </a:ext>
              </a:extLst>
            </p:cNvPr>
            <p:cNvSpPr/>
            <p:nvPr/>
          </p:nvSpPr>
          <p:spPr>
            <a:xfrm>
              <a:off x="4943059" y="1577006"/>
              <a:ext cx="1557133" cy="4638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JSP</a:t>
              </a:r>
              <a:endParaRPr lang="zh-CN" altLang="en-US" dirty="0"/>
            </a:p>
          </p:txBody>
        </p:sp>
        <p:sp>
          <p:nvSpPr>
            <p:cNvPr id="22" name="箭头: 上下 21">
              <a:extLst>
                <a:ext uri="{FF2B5EF4-FFF2-40B4-BE49-F238E27FC236}">
                  <a16:creationId xmlns:a16="http://schemas.microsoft.com/office/drawing/2014/main" xmlns="" id="{98FE427C-CF74-4D8A-BFC8-4EC7FCA8B40A}"/>
                </a:ext>
              </a:extLst>
            </p:cNvPr>
            <p:cNvSpPr/>
            <p:nvPr/>
          </p:nvSpPr>
          <p:spPr>
            <a:xfrm>
              <a:off x="7361585" y="4247321"/>
              <a:ext cx="397565" cy="689114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92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 47"/>
          <p:cNvGrpSpPr/>
          <p:nvPr/>
        </p:nvGrpSpPr>
        <p:grpSpPr>
          <a:xfrm>
            <a:off x="435429" y="1969279"/>
            <a:ext cx="8190986" cy="2725680"/>
            <a:chOff x="435429" y="1969279"/>
            <a:chExt cx="8190986" cy="2725680"/>
          </a:xfrm>
        </p:grpSpPr>
        <p:sp>
          <p:nvSpPr>
            <p:cNvPr id="4" name="矩形 3"/>
            <p:cNvSpPr/>
            <p:nvPr/>
          </p:nvSpPr>
          <p:spPr>
            <a:xfrm>
              <a:off x="435429" y="3193143"/>
              <a:ext cx="1407885" cy="4644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/>
                <a:t>客户端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2571903" y="2071912"/>
              <a:ext cx="1896579" cy="4644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/>
                <a:t>ActionServlet</a:t>
              </a:r>
              <a:endParaRPr kumimoji="1" lang="zh-CN" altLang="en-US" sz="16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571903" y="4230502"/>
              <a:ext cx="1896579" cy="4644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JSP</a:t>
              </a:r>
              <a:r>
                <a:rPr kumimoji="1" lang="zh-CN" altLang="en-US" sz="1600" dirty="0"/>
                <a:t>页面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416410" y="2071911"/>
              <a:ext cx="1896579" cy="4644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Action</a:t>
              </a:r>
              <a:endParaRPr kumimoji="1" lang="zh-CN" altLang="en-US" sz="1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416410" y="4230502"/>
              <a:ext cx="1896579" cy="4644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/>
                <a:t>模型</a:t>
              </a:r>
              <a:endParaRPr kumimoji="1" lang="zh-CN" altLang="en-US" sz="1600" dirty="0"/>
            </a:p>
          </p:txBody>
        </p:sp>
        <p:cxnSp>
          <p:nvCxnSpPr>
            <p:cNvPr id="10" name="肘形连接符 9"/>
            <p:cNvCxnSpPr>
              <a:stCxn id="4" idx="0"/>
              <a:endCxn id="5" idx="1"/>
            </p:cNvCxnSpPr>
            <p:nvPr/>
          </p:nvCxnSpPr>
          <p:spPr>
            <a:xfrm rot="5400000" flipH="1" flipV="1">
              <a:off x="1411136" y="2032377"/>
              <a:ext cx="889002" cy="143253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6" idx="1"/>
              <a:endCxn id="4" idx="2"/>
            </p:cNvCxnSpPr>
            <p:nvPr/>
          </p:nvCxnSpPr>
          <p:spPr>
            <a:xfrm rot="10800000">
              <a:off x="1139373" y="3657601"/>
              <a:ext cx="1432531" cy="80513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>
              <a:stCxn id="5" idx="2"/>
              <a:endCxn id="6" idx="0"/>
            </p:cNvCxnSpPr>
            <p:nvPr/>
          </p:nvCxnSpPr>
          <p:spPr>
            <a:xfrm>
              <a:off x="3520193" y="2536369"/>
              <a:ext cx="0" cy="1694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/>
            <p:cNvCxnSpPr>
              <a:stCxn id="5" idx="3"/>
              <a:endCxn id="7" idx="1"/>
            </p:cNvCxnSpPr>
            <p:nvPr/>
          </p:nvCxnSpPr>
          <p:spPr>
            <a:xfrm flipV="1">
              <a:off x="4468482" y="2304140"/>
              <a:ext cx="194792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/>
            <p:cNvCxnSpPr>
              <a:stCxn id="7" idx="2"/>
              <a:endCxn id="8" idx="0"/>
            </p:cNvCxnSpPr>
            <p:nvPr/>
          </p:nvCxnSpPr>
          <p:spPr>
            <a:xfrm>
              <a:off x="7364700" y="2536368"/>
              <a:ext cx="0" cy="16941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>
              <a:stCxn id="8" idx="1"/>
              <a:endCxn id="6" idx="3"/>
            </p:cNvCxnSpPr>
            <p:nvPr/>
          </p:nvCxnSpPr>
          <p:spPr>
            <a:xfrm flipH="1">
              <a:off x="4468482" y="4462731"/>
              <a:ext cx="19479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多文档 31"/>
            <p:cNvSpPr/>
            <p:nvPr/>
          </p:nvSpPr>
          <p:spPr>
            <a:xfrm>
              <a:off x="4745830" y="2762399"/>
              <a:ext cx="759125" cy="444260"/>
            </a:xfrm>
            <a:prstGeom prst="flowChartMultidocumen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342716" y="3213161"/>
              <a:ext cx="205308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Struts-</a:t>
              </a:r>
              <a:r>
                <a:rPr kumimoji="1" lang="en-US" altLang="zh-CN" sz="1600" dirty="0" err="1"/>
                <a:t>config.xml</a:t>
              </a:r>
              <a:endParaRPr kumimoji="1" lang="zh-CN" altLang="en-US" sz="1600" dirty="0"/>
            </a:p>
          </p:txBody>
        </p:sp>
        <p:cxnSp>
          <p:nvCxnSpPr>
            <p:cNvPr id="35" name="肘形连接符 34"/>
            <p:cNvCxnSpPr>
              <a:endCxn id="32" idx="1"/>
            </p:cNvCxnSpPr>
            <p:nvPr/>
          </p:nvCxnSpPr>
          <p:spPr>
            <a:xfrm>
              <a:off x="3966235" y="2532773"/>
              <a:ext cx="779595" cy="451756"/>
            </a:xfrm>
            <a:prstGeom prst="bentConnector3">
              <a:avLst>
                <a:gd name="adj1" fmla="val 131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1211941" y="1969279"/>
              <a:ext cx="158897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HTTP</a:t>
              </a:r>
              <a:r>
                <a:rPr kumimoji="1" lang="zh-CN" altLang="en-US" sz="1600" dirty="0"/>
                <a:t>请求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889056" y="1969279"/>
              <a:ext cx="150674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/>
                <a:t>转发请求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555439" y="3149770"/>
              <a:ext cx="11581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/>
                <a:t>直接转发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211941" y="4133923"/>
              <a:ext cx="14857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HTTP</a:t>
              </a:r>
              <a:r>
                <a:rPr kumimoji="1" lang="zh-CN" altLang="en-US" sz="1600" dirty="0"/>
                <a:t>响应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100438" y="4144420"/>
              <a:ext cx="7353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/>
                <a:t>显示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364699" y="3206870"/>
              <a:ext cx="12617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/>
                <a:t>调用模型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22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 69"/>
          <p:cNvGrpSpPr/>
          <p:nvPr/>
        </p:nvGrpSpPr>
        <p:grpSpPr>
          <a:xfrm>
            <a:off x="2030082" y="790756"/>
            <a:ext cx="8574655" cy="5423265"/>
            <a:chOff x="2030082" y="790756"/>
            <a:chExt cx="8574655" cy="5423265"/>
          </a:xfrm>
        </p:grpSpPr>
        <p:sp>
          <p:nvSpPr>
            <p:cNvPr id="6" name="矩形 5"/>
            <p:cNvSpPr/>
            <p:nvPr/>
          </p:nvSpPr>
          <p:spPr>
            <a:xfrm>
              <a:off x="5405886" y="790756"/>
              <a:ext cx="1823048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应用程序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5405884" y="1887685"/>
              <a:ext cx="1823049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Configuration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405886" y="2927231"/>
              <a:ext cx="1823049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SessionFactory</a:t>
              </a:r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405885" y="4043484"/>
              <a:ext cx="1823049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Session</a:t>
              </a:r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8781688" y="3622229"/>
              <a:ext cx="1823049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Query</a:t>
              </a:r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781688" y="4507873"/>
              <a:ext cx="1823049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Criteria</a:t>
              </a:r>
              <a:endParaRPr kumimoji="1" lang="zh-CN" altLang="en-US" dirty="0"/>
            </a:p>
          </p:txBody>
        </p:sp>
        <p:sp>
          <p:nvSpPr>
            <p:cNvPr id="12" name="菱形 11"/>
            <p:cNvSpPr/>
            <p:nvPr/>
          </p:nvSpPr>
          <p:spPr>
            <a:xfrm>
              <a:off x="4756028" y="5472150"/>
              <a:ext cx="3122762" cy="741871"/>
            </a:xfrm>
            <a:prstGeom prst="diamond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Transaction</a:t>
              </a:r>
              <a:endParaRPr kumimoji="1"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781687" y="5610172"/>
              <a:ext cx="1823049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提交数据库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030082" y="5610172"/>
              <a:ext cx="1823049" cy="465826"/>
            </a:xfrm>
            <a:prstGeom prst="rec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回滚</a:t>
              </a:r>
            </a:p>
          </p:txBody>
        </p:sp>
        <p:cxnSp>
          <p:nvCxnSpPr>
            <p:cNvPr id="16" name="直线箭头连接符 15"/>
            <p:cNvCxnSpPr>
              <a:stCxn id="9" idx="3"/>
              <a:endCxn id="10" idx="1"/>
            </p:cNvCxnSpPr>
            <p:nvPr/>
          </p:nvCxnSpPr>
          <p:spPr>
            <a:xfrm flipV="1">
              <a:off x="7228934" y="3855142"/>
              <a:ext cx="1552754" cy="42125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线箭头连接符 17"/>
            <p:cNvCxnSpPr>
              <a:stCxn id="9" idx="3"/>
              <a:endCxn id="11" idx="1"/>
            </p:cNvCxnSpPr>
            <p:nvPr/>
          </p:nvCxnSpPr>
          <p:spPr>
            <a:xfrm>
              <a:off x="7228934" y="4276397"/>
              <a:ext cx="1552754" cy="46438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直线箭头连接符 19"/>
            <p:cNvCxnSpPr>
              <a:stCxn id="12" idx="3"/>
              <a:endCxn id="13" idx="1"/>
            </p:cNvCxnSpPr>
            <p:nvPr/>
          </p:nvCxnSpPr>
          <p:spPr>
            <a:xfrm flipV="1">
              <a:off x="7878790" y="5843085"/>
              <a:ext cx="902897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直线箭头连接符 21"/>
            <p:cNvCxnSpPr>
              <a:stCxn id="12" idx="1"/>
              <a:endCxn id="14" idx="3"/>
            </p:cNvCxnSpPr>
            <p:nvPr/>
          </p:nvCxnSpPr>
          <p:spPr>
            <a:xfrm flipH="1" flipV="1">
              <a:off x="3853131" y="5843085"/>
              <a:ext cx="902897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文档 23"/>
            <p:cNvSpPr/>
            <p:nvPr/>
          </p:nvSpPr>
          <p:spPr>
            <a:xfrm>
              <a:off x="2173854" y="1749662"/>
              <a:ext cx="2024333" cy="741872"/>
            </a:xfrm>
            <a:prstGeom prst="flowChartDocumen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Hibernate.cfg.xml</a:t>
              </a:r>
              <a:endParaRPr kumimoji="1" lang="zh-CN" altLang="en-US" dirty="0"/>
            </a:p>
          </p:txBody>
        </p:sp>
        <p:sp>
          <p:nvSpPr>
            <p:cNvPr id="25" name="文档 24"/>
            <p:cNvSpPr/>
            <p:nvPr/>
          </p:nvSpPr>
          <p:spPr>
            <a:xfrm>
              <a:off x="2173853" y="2967339"/>
              <a:ext cx="2024334" cy="596662"/>
            </a:xfrm>
            <a:prstGeom prst="flowChartDocument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xxx.hbm.xml</a:t>
              </a:r>
              <a:endParaRPr kumimoji="1" lang="zh-CN" altLang="en-US" dirty="0"/>
            </a:p>
          </p:txBody>
        </p:sp>
        <p:cxnSp>
          <p:nvCxnSpPr>
            <p:cNvPr id="27" name="直线箭头连接符 26"/>
            <p:cNvCxnSpPr>
              <a:stCxn id="25" idx="0"/>
              <a:endCxn id="24" idx="2"/>
            </p:cNvCxnSpPr>
            <p:nvPr/>
          </p:nvCxnSpPr>
          <p:spPr>
            <a:xfrm flipV="1">
              <a:off x="3186020" y="2442488"/>
              <a:ext cx="1" cy="52485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直线箭头连接符 28"/>
            <p:cNvCxnSpPr>
              <a:stCxn id="24" idx="3"/>
              <a:endCxn id="7" idx="1"/>
            </p:cNvCxnSpPr>
            <p:nvPr/>
          </p:nvCxnSpPr>
          <p:spPr>
            <a:xfrm>
              <a:off x="4198187" y="2120598"/>
              <a:ext cx="1207697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直线箭头连接符 34"/>
            <p:cNvCxnSpPr>
              <a:stCxn id="6" idx="2"/>
              <a:endCxn id="7" idx="0"/>
            </p:cNvCxnSpPr>
            <p:nvPr/>
          </p:nvCxnSpPr>
          <p:spPr>
            <a:xfrm flipH="1">
              <a:off x="6317409" y="1256582"/>
              <a:ext cx="1" cy="63110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直线箭头连接符 38"/>
            <p:cNvCxnSpPr>
              <a:stCxn id="7" idx="2"/>
              <a:endCxn id="8" idx="0"/>
            </p:cNvCxnSpPr>
            <p:nvPr/>
          </p:nvCxnSpPr>
          <p:spPr>
            <a:xfrm>
              <a:off x="6317409" y="2353511"/>
              <a:ext cx="2" cy="57372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直线箭头连接符 40"/>
            <p:cNvCxnSpPr>
              <a:stCxn id="8" idx="2"/>
              <a:endCxn id="9" idx="0"/>
            </p:cNvCxnSpPr>
            <p:nvPr/>
          </p:nvCxnSpPr>
          <p:spPr>
            <a:xfrm flipH="1">
              <a:off x="6317410" y="3393057"/>
              <a:ext cx="1" cy="65042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直线箭头连接符 43"/>
            <p:cNvCxnSpPr>
              <a:stCxn id="9" idx="2"/>
              <a:endCxn id="12" idx="0"/>
            </p:cNvCxnSpPr>
            <p:nvPr/>
          </p:nvCxnSpPr>
          <p:spPr>
            <a:xfrm flipH="1">
              <a:off x="6317409" y="4509310"/>
              <a:ext cx="1" cy="96284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7878790" y="4088055"/>
              <a:ext cx="713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查询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7973679" y="5473753"/>
              <a:ext cx="713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正常</a:t>
              </a:r>
              <a:endParaRPr kumimoji="1"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063038" y="5472150"/>
              <a:ext cx="713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异常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575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 33"/>
          <p:cNvGrpSpPr/>
          <p:nvPr/>
        </p:nvGrpSpPr>
        <p:grpSpPr>
          <a:xfrm>
            <a:off x="534838" y="1465943"/>
            <a:ext cx="8284003" cy="1656819"/>
            <a:chOff x="534838" y="1465943"/>
            <a:chExt cx="8284003" cy="1656819"/>
          </a:xfrm>
        </p:grpSpPr>
        <p:sp>
          <p:nvSpPr>
            <p:cNvPr id="12" name="矩形 11"/>
            <p:cNvSpPr/>
            <p:nvPr/>
          </p:nvSpPr>
          <p:spPr>
            <a:xfrm>
              <a:off x="534838" y="1465943"/>
              <a:ext cx="2770482" cy="16568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251189" y="1579380"/>
              <a:ext cx="1337779" cy="4958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Struts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231400" y="2227464"/>
              <a:ext cx="904986" cy="7111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Action</a:t>
              </a:r>
              <a:endParaRPr kumimoji="1"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91704" y="2227464"/>
              <a:ext cx="871508" cy="7111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JSP</a:t>
              </a:r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783505" y="1465943"/>
              <a:ext cx="2657822" cy="16568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388757" y="1579380"/>
              <a:ext cx="1337779" cy="4958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Spring</a:t>
              </a:r>
              <a:endParaRPr kumimoji="1"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342181" y="2271460"/>
              <a:ext cx="974613" cy="7111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DAO</a:t>
              </a:r>
              <a:endParaRPr kumimoji="1"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910572" y="2256285"/>
              <a:ext cx="972081" cy="7111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Service</a:t>
              </a:r>
              <a:endParaRPr kumimoji="1"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733634" y="1465943"/>
              <a:ext cx="2085207" cy="16568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937415" y="1565482"/>
              <a:ext cx="1707243" cy="4958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Hibernate</a:t>
              </a:r>
              <a:endParaRPr kumimoji="1"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6998897" y="2256285"/>
              <a:ext cx="1577334" cy="7111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Database</a:t>
              </a:r>
              <a:endParaRPr kumimoji="1" lang="zh-CN" altLang="en-US" dirty="0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2588968" y="1691939"/>
              <a:ext cx="1799415" cy="30073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右箭头 24"/>
            <p:cNvSpPr/>
            <p:nvPr/>
          </p:nvSpPr>
          <p:spPr>
            <a:xfrm>
              <a:off x="5726162" y="1691939"/>
              <a:ext cx="1210879" cy="25041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右箭头 26"/>
            <p:cNvSpPr/>
            <p:nvPr/>
          </p:nvSpPr>
          <p:spPr>
            <a:xfrm>
              <a:off x="1574874" y="2482897"/>
              <a:ext cx="662116" cy="20033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右箭头 29"/>
            <p:cNvSpPr/>
            <p:nvPr/>
          </p:nvSpPr>
          <p:spPr>
            <a:xfrm>
              <a:off x="3137753" y="2480055"/>
              <a:ext cx="770287" cy="22381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右箭头 31"/>
            <p:cNvSpPr/>
            <p:nvPr/>
          </p:nvSpPr>
          <p:spPr>
            <a:xfrm>
              <a:off x="4882653" y="2494466"/>
              <a:ext cx="460932" cy="20940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6318161" y="2480054"/>
              <a:ext cx="662116" cy="20033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480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/>
        </p:nvGrpSpPr>
        <p:grpSpPr>
          <a:xfrm>
            <a:off x="2277374" y="396815"/>
            <a:ext cx="4589252" cy="3226279"/>
            <a:chOff x="2277374" y="396815"/>
            <a:chExt cx="4589252" cy="3226279"/>
          </a:xfrm>
        </p:grpSpPr>
        <p:sp>
          <p:nvSpPr>
            <p:cNvPr id="4" name="矩形 3"/>
            <p:cNvSpPr/>
            <p:nvPr/>
          </p:nvSpPr>
          <p:spPr>
            <a:xfrm>
              <a:off x="2452914" y="522514"/>
              <a:ext cx="783772" cy="1988457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Spring</a:t>
              </a:r>
              <a:endParaRPr kumimoji="1" lang="zh-CN" altLang="en-US" dirty="0"/>
            </a:p>
            <a:p>
              <a:pPr algn="ctr"/>
              <a:r>
                <a:rPr kumimoji="1" lang="en-US" altLang="zh-CN" dirty="0"/>
                <a:t>AOP</a:t>
              </a:r>
              <a:endParaRPr kumimoji="1"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398943" y="522512"/>
              <a:ext cx="1104045" cy="92672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Spring</a:t>
              </a:r>
              <a:endParaRPr kumimoji="1" lang="zh-CN" altLang="en-US" dirty="0"/>
            </a:p>
            <a:p>
              <a:pPr algn="ctr"/>
              <a:r>
                <a:rPr kumimoji="1" lang="en-US" altLang="zh-CN" dirty="0"/>
                <a:t>ORM</a:t>
              </a:r>
              <a:endParaRPr kumimoji="1"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398942" y="1584246"/>
              <a:ext cx="1104045" cy="92672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Spring</a:t>
              </a:r>
              <a:endParaRPr kumimoji="1" lang="zh-CN" altLang="en-US" dirty="0"/>
            </a:p>
            <a:p>
              <a:pPr algn="ctr"/>
              <a:r>
                <a:rPr kumimoji="1" lang="en-US" altLang="zh-CN" dirty="0"/>
                <a:t>DAO</a:t>
              </a:r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665245" y="522512"/>
              <a:ext cx="1104045" cy="92672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Spring</a:t>
              </a:r>
              <a:endParaRPr kumimoji="1" lang="zh-CN" altLang="en-US" dirty="0"/>
            </a:p>
            <a:p>
              <a:pPr algn="ctr"/>
              <a:r>
                <a:rPr kumimoji="1" lang="en-US" altLang="zh-CN" dirty="0"/>
                <a:t>Web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665245" y="1584246"/>
              <a:ext cx="1104045" cy="92672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Spring</a:t>
              </a:r>
              <a:endParaRPr kumimoji="1" lang="zh-CN" altLang="en-US" dirty="0"/>
            </a:p>
            <a:p>
              <a:pPr algn="ctr"/>
              <a:r>
                <a:rPr kumimoji="1" lang="en-US" altLang="zh-CN" dirty="0"/>
                <a:t>Context</a:t>
              </a:r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931547" y="522512"/>
              <a:ext cx="783772" cy="1988457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Spring</a:t>
              </a:r>
              <a:endParaRPr kumimoji="1" lang="zh-CN" altLang="en-US" dirty="0"/>
            </a:p>
            <a:p>
              <a:pPr algn="ctr"/>
              <a:r>
                <a:rPr kumimoji="1" lang="en-US" altLang="zh-CN" dirty="0"/>
                <a:t>Web</a:t>
              </a:r>
              <a:endParaRPr kumimoji="1" lang="zh-CN" altLang="en-US" dirty="0"/>
            </a:p>
            <a:p>
              <a:pPr algn="ctr"/>
              <a:r>
                <a:rPr kumimoji="1" lang="en-US" altLang="zh-CN" dirty="0"/>
                <a:t>MVC</a:t>
              </a:r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452913" y="2693496"/>
              <a:ext cx="4262405" cy="772018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Spring</a:t>
              </a:r>
              <a:endParaRPr kumimoji="1" lang="zh-CN" altLang="en-US" dirty="0"/>
            </a:p>
            <a:p>
              <a:pPr algn="ctr"/>
              <a:r>
                <a:rPr kumimoji="1" lang="en-US" altLang="zh-CN" dirty="0"/>
                <a:t>Core</a:t>
              </a:r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277374" y="396815"/>
              <a:ext cx="4589252" cy="322627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13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 63"/>
          <p:cNvGrpSpPr/>
          <p:nvPr/>
        </p:nvGrpSpPr>
        <p:grpSpPr>
          <a:xfrm>
            <a:off x="3991152" y="39367"/>
            <a:ext cx="7780138" cy="6573985"/>
            <a:chOff x="3991152" y="39367"/>
            <a:chExt cx="7780138" cy="6573985"/>
          </a:xfrm>
        </p:grpSpPr>
        <p:cxnSp>
          <p:nvCxnSpPr>
            <p:cNvPr id="40" name="肘形连接符 39"/>
            <p:cNvCxnSpPr>
              <a:stCxn id="15" idx="2"/>
              <a:endCxn id="20" idx="1"/>
            </p:cNvCxnSpPr>
            <p:nvPr/>
          </p:nvCxnSpPr>
          <p:spPr>
            <a:xfrm rot="16200000" flipH="1">
              <a:off x="8109412" y="5714805"/>
              <a:ext cx="998851" cy="2288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>
              <a:stCxn id="12" idx="2"/>
              <a:endCxn id="36" idx="0"/>
            </p:cNvCxnSpPr>
            <p:nvPr/>
          </p:nvCxnSpPr>
          <p:spPr>
            <a:xfrm>
              <a:off x="8491472" y="3412110"/>
              <a:ext cx="0" cy="11454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9018129" y="39367"/>
              <a:ext cx="2104845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HttpServletRequest</a:t>
              </a:r>
              <a:endParaRPr kumimoji="1"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991154" y="761107"/>
              <a:ext cx="7780136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ActionContextCleanUp</a:t>
              </a:r>
              <a:endParaRPr kumimoji="1"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91152" y="1431662"/>
              <a:ext cx="7780137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Other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filters(</a:t>
              </a:r>
              <a:r>
                <a:rPr kumimoji="1" lang="en-US" altLang="zh-CN" dirty="0" err="1"/>
                <a:t>SiteMesh,etc</a:t>
              </a:r>
              <a:r>
                <a:rPr kumimoji="1" lang="en-US" altLang="zh-CN" dirty="0"/>
                <a:t>)</a:t>
              </a:r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991153" y="2102217"/>
              <a:ext cx="7780136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FilterDispatcher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991153" y="2942395"/>
              <a:ext cx="1840303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ActionProxy</a:t>
              </a:r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991153" y="3807954"/>
              <a:ext cx="1840303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Configuration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Manager</a:t>
              </a:r>
              <a:endParaRPr kumimoji="1" lang="zh-CN" altLang="en-US" dirty="0"/>
            </a:p>
          </p:txBody>
        </p:sp>
        <p:sp>
          <p:nvSpPr>
            <p:cNvPr id="10" name="文档 9"/>
            <p:cNvSpPr/>
            <p:nvPr/>
          </p:nvSpPr>
          <p:spPr>
            <a:xfrm>
              <a:off x="3991153" y="4710477"/>
              <a:ext cx="1840303" cy="7418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Struts.xml</a:t>
              </a:r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101750" y="2867091"/>
              <a:ext cx="1351473" cy="3055487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Action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Invocation</a:t>
              </a:r>
              <a:endParaRPr kumimoji="1"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671963" y="3044805"/>
              <a:ext cx="1639018" cy="3673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Interceptor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687514" y="3554170"/>
              <a:ext cx="1639018" cy="37508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Interceptor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671963" y="4071312"/>
              <a:ext cx="1639018" cy="3283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Action</a:t>
              </a:r>
              <a:endParaRPr kumimoji="1" lang="zh-CN" altLang="en-US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674879" y="5008407"/>
              <a:ext cx="1639018" cy="3214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Interceptor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7671963" y="5465228"/>
              <a:ext cx="1639018" cy="3329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Interceptor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9627358" y="3004591"/>
              <a:ext cx="1840303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ActionMapper</a:t>
              </a:r>
              <a:endParaRPr kumimoji="1"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9644329" y="3792139"/>
              <a:ext cx="1840303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Tag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System</a:t>
              </a:r>
              <a:endParaRPr kumimoji="1"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9644329" y="4595828"/>
              <a:ext cx="1840303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Template</a:t>
              </a:r>
              <a:endParaRPr kumimoji="1"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723287" y="6044009"/>
              <a:ext cx="2398143" cy="56934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HttpServletResponse</a:t>
              </a:r>
              <a:endParaRPr kumimoji="1" lang="zh-CN" altLang="en-US" dirty="0"/>
            </a:p>
          </p:txBody>
        </p:sp>
        <p:cxnSp>
          <p:nvCxnSpPr>
            <p:cNvPr id="25" name="直线箭头连接符 24"/>
            <p:cNvCxnSpPr>
              <a:endCxn id="17" idx="0"/>
            </p:cNvCxnSpPr>
            <p:nvPr/>
          </p:nvCxnSpPr>
          <p:spPr>
            <a:xfrm>
              <a:off x="10536073" y="608710"/>
              <a:ext cx="11437" cy="2395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/>
            <p:nvPr/>
          </p:nvCxnSpPr>
          <p:spPr>
            <a:xfrm flipV="1">
              <a:off x="10084158" y="2671560"/>
              <a:ext cx="0" cy="333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20" idx="3"/>
            </p:cNvCxnSpPr>
            <p:nvPr/>
          </p:nvCxnSpPr>
          <p:spPr>
            <a:xfrm flipV="1">
              <a:off x="11121430" y="309093"/>
              <a:ext cx="523622" cy="60195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圆角矩形 35"/>
            <p:cNvSpPr/>
            <p:nvPr/>
          </p:nvSpPr>
          <p:spPr>
            <a:xfrm>
              <a:off x="7671963" y="4557528"/>
              <a:ext cx="1639018" cy="3283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Result</a:t>
              </a:r>
              <a:endParaRPr kumimoji="1" lang="zh-CN" altLang="en-US" dirty="0"/>
            </a:p>
          </p:txBody>
        </p:sp>
        <p:cxnSp>
          <p:nvCxnSpPr>
            <p:cNvPr id="46" name="直线箭头连接符 45"/>
            <p:cNvCxnSpPr>
              <a:stCxn id="36" idx="3"/>
              <a:endCxn id="19" idx="1"/>
            </p:cNvCxnSpPr>
            <p:nvPr/>
          </p:nvCxnSpPr>
          <p:spPr>
            <a:xfrm>
              <a:off x="9310981" y="4721708"/>
              <a:ext cx="333348" cy="15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线箭头连接符 47"/>
            <p:cNvCxnSpPr>
              <a:endCxn id="15" idx="3"/>
            </p:cNvCxnSpPr>
            <p:nvPr/>
          </p:nvCxnSpPr>
          <p:spPr>
            <a:xfrm flipH="1">
              <a:off x="9313897" y="5008407"/>
              <a:ext cx="330432" cy="160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线箭头连接符 50"/>
            <p:cNvCxnSpPr>
              <a:endCxn id="8" idx="0"/>
            </p:cNvCxnSpPr>
            <p:nvPr/>
          </p:nvCxnSpPr>
          <p:spPr>
            <a:xfrm>
              <a:off x="4902678" y="2671560"/>
              <a:ext cx="8627" cy="270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线箭头连接符 52"/>
            <p:cNvCxnSpPr>
              <a:stCxn id="9" idx="0"/>
              <a:endCxn id="8" idx="2"/>
            </p:cNvCxnSpPr>
            <p:nvPr/>
          </p:nvCxnSpPr>
          <p:spPr>
            <a:xfrm flipV="1">
              <a:off x="4911305" y="3511738"/>
              <a:ext cx="0" cy="296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线箭头连接符 54"/>
            <p:cNvCxnSpPr>
              <a:stCxn id="9" idx="2"/>
              <a:endCxn id="10" idx="0"/>
            </p:cNvCxnSpPr>
            <p:nvPr/>
          </p:nvCxnSpPr>
          <p:spPr>
            <a:xfrm>
              <a:off x="4911305" y="4377297"/>
              <a:ext cx="0" cy="333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线箭头连接符 56"/>
            <p:cNvCxnSpPr>
              <a:stCxn id="8" idx="3"/>
              <a:endCxn id="12" idx="1"/>
            </p:cNvCxnSpPr>
            <p:nvPr/>
          </p:nvCxnSpPr>
          <p:spPr>
            <a:xfrm>
              <a:off x="5831456" y="3227067"/>
              <a:ext cx="1840507" cy="1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345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 29"/>
          <p:cNvGrpSpPr/>
          <p:nvPr/>
        </p:nvGrpSpPr>
        <p:grpSpPr>
          <a:xfrm>
            <a:off x="1558344" y="1370633"/>
            <a:ext cx="6838681" cy="1244847"/>
            <a:chOff x="1558344" y="1370633"/>
            <a:chExt cx="6838681" cy="1244847"/>
          </a:xfrm>
        </p:grpSpPr>
        <p:sp>
          <p:nvSpPr>
            <p:cNvPr id="4" name="矩形 3"/>
            <p:cNvSpPr/>
            <p:nvPr/>
          </p:nvSpPr>
          <p:spPr>
            <a:xfrm>
              <a:off x="1558344" y="1493949"/>
              <a:ext cx="1184856" cy="6310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视图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3661895" y="1493947"/>
              <a:ext cx="1184856" cy="6310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业务处理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752565" y="1493947"/>
              <a:ext cx="1184856" cy="6310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数据处理</a:t>
              </a:r>
            </a:p>
          </p:txBody>
        </p:sp>
        <p:sp>
          <p:nvSpPr>
            <p:cNvPr id="7" name="罐形 6"/>
            <p:cNvSpPr/>
            <p:nvPr/>
          </p:nvSpPr>
          <p:spPr>
            <a:xfrm>
              <a:off x="7379595" y="1493947"/>
              <a:ext cx="927279" cy="631065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/>
                <a:t>数据库</a:t>
              </a:r>
            </a:p>
          </p:txBody>
        </p:sp>
        <p:cxnSp>
          <p:nvCxnSpPr>
            <p:cNvPr id="9" name="直线箭头连接符 8"/>
            <p:cNvCxnSpPr/>
            <p:nvPr/>
          </p:nvCxnSpPr>
          <p:spPr>
            <a:xfrm>
              <a:off x="2743200" y="1674254"/>
              <a:ext cx="918695" cy="12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/>
            <p:nvPr/>
          </p:nvCxnSpPr>
          <p:spPr>
            <a:xfrm flipH="1" flipV="1">
              <a:off x="2743200" y="1970468"/>
              <a:ext cx="918695" cy="12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/>
            <p:nvPr/>
          </p:nvCxnSpPr>
          <p:spPr>
            <a:xfrm>
              <a:off x="4846751" y="1674253"/>
              <a:ext cx="8156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/>
            <p:nvPr/>
          </p:nvCxnSpPr>
          <p:spPr>
            <a:xfrm flipH="1">
              <a:off x="4833871" y="1970468"/>
              <a:ext cx="8285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箭头连接符 14"/>
            <p:cNvCxnSpPr/>
            <p:nvPr/>
          </p:nvCxnSpPr>
          <p:spPr>
            <a:xfrm>
              <a:off x="6937421" y="1687131"/>
              <a:ext cx="4421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/>
            <p:nvPr/>
          </p:nvCxnSpPr>
          <p:spPr>
            <a:xfrm flipH="1" flipV="1">
              <a:off x="6937422" y="1957588"/>
              <a:ext cx="442173" cy="1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2904186" y="1370633"/>
              <a:ext cx="590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/>
                <a:t>请求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10626" y="1999927"/>
              <a:ext cx="738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/>
                <a:t>响应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105405" y="1370633"/>
              <a:ext cx="590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/>
                <a:t>请求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105405" y="1999927"/>
              <a:ext cx="738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/>
                <a:t>响应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682809" y="1396391"/>
              <a:ext cx="2714216" cy="798571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712889" y="2338481"/>
              <a:ext cx="839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/>
                <a:t>浏览器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71550" y="2324534"/>
              <a:ext cx="1175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/>
                <a:t>Web</a:t>
              </a:r>
              <a:r>
                <a:rPr kumimoji="1" lang="zh-CN" altLang="en-US" sz="1200" dirty="0"/>
                <a:t>服务器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349820" y="2338481"/>
              <a:ext cx="1609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/>
                <a:t>数据库服务器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671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>
            <a:extLst>
              <a:ext uri="{FF2B5EF4-FFF2-40B4-BE49-F238E27FC236}">
                <a16:creationId xmlns:a16="http://schemas.microsoft.com/office/drawing/2014/main" xmlns="" id="{4915476D-4472-46C7-B08D-B0685FE9CBBD}"/>
              </a:ext>
            </a:extLst>
          </p:cNvPr>
          <p:cNvGrpSpPr/>
          <p:nvPr/>
        </p:nvGrpSpPr>
        <p:grpSpPr>
          <a:xfrm>
            <a:off x="416772" y="979714"/>
            <a:ext cx="10042656" cy="5144277"/>
            <a:chOff x="416772" y="979714"/>
            <a:chExt cx="10042656" cy="514427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4321DFBB-A99F-455A-AD8F-F4DD635BDCB6}"/>
                </a:ext>
              </a:extLst>
            </p:cNvPr>
            <p:cNvSpPr/>
            <p:nvPr/>
          </p:nvSpPr>
          <p:spPr>
            <a:xfrm>
              <a:off x="3349690" y="979714"/>
              <a:ext cx="2827175" cy="475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计算机语言在线考试系统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B523D0AB-9FA2-48A1-960D-3D04733C6B5B}"/>
                </a:ext>
              </a:extLst>
            </p:cNvPr>
            <p:cNvSpPr/>
            <p:nvPr/>
          </p:nvSpPr>
          <p:spPr>
            <a:xfrm>
              <a:off x="1206764" y="2331098"/>
              <a:ext cx="1629746" cy="475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zh-CN" sz="1600" dirty="0"/>
                <a:t>试卷管理模块</a:t>
              </a:r>
              <a:endParaRPr lang="zh-CN" altLang="en-US" sz="16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CED56E48-FF0A-4BD4-83D8-628819822938}"/>
                </a:ext>
              </a:extLst>
            </p:cNvPr>
            <p:cNvSpPr/>
            <p:nvPr/>
          </p:nvSpPr>
          <p:spPr>
            <a:xfrm>
              <a:off x="3948390" y="2315547"/>
              <a:ext cx="1629746" cy="475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题目</a:t>
              </a:r>
              <a:r>
                <a:rPr lang="zh-CN" altLang="zh-CN" sz="1600" dirty="0"/>
                <a:t>管理模块</a:t>
              </a:r>
              <a:endParaRPr lang="zh-CN" altLang="en-US" sz="16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0CA8EF15-E076-4AC6-B62D-132B0267B9A8}"/>
                </a:ext>
              </a:extLst>
            </p:cNvPr>
            <p:cNvSpPr/>
            <p:nvPr/>
          </p:nvSpPr>
          <p:spPr>
            <a:xfrm>
              <a:off x="6383676" y="2328801"/>
              <a:ext cx="1629746" cy="475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用户</a:t>
              </a:r>
              <a:r>
                <a:rPr lang="zh-CN" altLang="zh-CN" sz="1600" dirty="0"/>
                <a:t>管理模块</a:t>
              </a:r>
              <a:endParaRPr lang="zh-CN" altLang="en-US" sz="16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62285FB2-B63E-45CD-A3BD-40C9A2FD310E}"/>
                </a:ext>
              </a:extLst>
            </p:cNvPr>
            <p:cNvSpPr/>
            <p:nvPr/>
          </p:nvSpPr>
          <p:spPr>
            <a:xfrm>
              <a:off x="8781632" y="2328801"/>
              <a:ext cx="1629746" cy="4758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成绩</a:t>
              </a:r>
              <a:r>
                <a:rPr lang="zh-CN" altLang="zh-CN" sz="1600" dirty="0"/>
                <a:t>管理模块</a:t>
              </a:r>
              <a:endParaRPr lang="zh-CN" altLang="en-US" sz="16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C3CA0F2F-3CF3-4FB6-A99B-AA7C118690B0}"/>
                </a:ext>
              </a:extLst>
            </p:cNvPr>
            <p:cNvSpPr/>
            <p:nvPr/>
          </p:nvSpPr>
          <p:spPr>
            <a:xfrm>
              <a:off x="3708898" y="3175516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增加题目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606C16FA-3FB4-4EA3-8C39-1F185BBF58C0}"/>
                </a:ext>
              </a:extLst>
            </p:cNvPr>
            <p:cNvSpPr/>
            <p:nvPr/>
          </p:nvSpPr>
          <p:spPr>
            <a:xfrm>
              <a:off x="4570444" y="3175516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删除题目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AC479F83-F97C-4F34-A58A-4C1D6B11AE7C}"/>
                </a:ext>
              </a:extLst>
            </p:cNvPr>
            <p:cNvSpPr/>
            <p:nvPr/>
          </p:nvSpPr>
          <p:spPr>
            <a:xfrm>
              <a:off x="5439310" y="3179433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修改题目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C3AD2732-EADB-471E-BA37-928EB099E6B1}"/>
                </a:ext>
              </a:extLst>
            </p:cNvPr>
            <p:cNvSpPr/>
            <p:nvPr/>
          </p:nvSpPr>
          <p:spPr>
            <a:xfrm>
              <a:off x="803990" y="3175516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试卷模板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F2849321-580A-4D43-9974-6BD3C82581A1}"/>
                </a:ext>
              </a:extLst>
            </p:cNvPr>
            <p:cNvSpPr/>
            <p:nvPr/>
          </p:nvSpPr>
          <p:spPr>
            <a:xfrm>
              <a:off x="1463354" y="3175516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考试安排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B3DF8881-4D7F-4795-9F3F-A4BAF5B6CD2A}"/>
                </a:ext>
              </a:extLst>
            </p:cNvPr>
            <p:cNvSpPr/>
            <p:nvPr/>
          </p:nvSpPr>
          <p:spPr>
            <a:xfrm>
              <a:off x="2122718" y="3175513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自动组卷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7185E1D2-B3AF-4C2D-BAB3-AE40A0F2CFB2}"/>
                </a:ext>
              </a:extLst>
            </p:cNvPr>
            <p:cNvSpPr/>
            <p:nvPr/>
          </p:nvSpPr>
          <p:spPr>
            <a:xfrm>
              <a:off x="2782082" y="3179433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评阅试卷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A9C282DA-6DAD-4DAB-B9D2-9253F1103B08}"/>
                </a:ext>
              </a:extLst>
            </p:cNvPr>
            <p:cNvSpPr/>
            <p:nvPr/>
          </p:nvSpPr>
          <p:spPr>
            <a:xfrm>
              <a:off x="6259258" y="3166174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注册用户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9FEF31CB-A27C-4FB4-B0EC-4631AFEA4123}"/>
                </a:ext>
              </a:extLst>
            </p:cNvPr>
            <p:cNvSpPr/>
            <p:nvPr/>
          </p:nvSpPr>
          <p:spPr>
            <a:xfrm>
              <a:off x="7015806" y="3175516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修改信息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EFA1AB1C-4DB7-4BFE-BB7F-08F14EAF56B7}"/>
                </a:ext>
              </a:extLst>
            </p:cNvPr>
            <p:cNvSpPr/>
            <p:nvPr/>
          </p:nvSpPr>
          <p:spPr>
            <a:xfrm>
              <a:off x="7736590" y="3166172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查询用户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5F880B4D-1F46-474A-8492-329ED408B27D}"/>
                </a:ext>
              </a:extLst>
            </p:cNvPr>
            <p:cNvSpPr/>
            <p:nvPr/>
          </p:nvSpPr>
          <p:spPr>
            <a:xfrm>
              <a:off x="8767542" y="3166170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考生查询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026267A0-BCEC-450A-B9AF-33F98A790C69}"/>
                </a:ext>
              </a:extLst>
            </p:cNvPr>
            <p:cNvSpPr/>
            <p:nvPr/>
          </p:nvSpPr>
          <p:spPr>
            <a:xfrm>
              <a:off x="10073762" y="3166169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教师查询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B314B2E2-74D4-406F-B508-E28516E96E47}"/>
                </a:ext>
              </a:extLst>
            </p:cNvPr>
            <p:cNvSpPr/>
            <p:nvPr/>
          </p:nvSpPr>
          <p:spPr>
            <a:xfrm>
              <a:off x="416772" y="4839476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考试科目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C54F138B-29FB-4A94-B986-465D1002D2F4}"/>
                </a:ext>
              </a:extLst>
            </p:cNvPr>
            <p:cNvSpPr/>
            <p:nvPr/>
          </p:nvSpPr>
          <p:spPr>
            <a:xfrm>
              <a:off x="1115150" y="4839476"/>
              <a:ext cx="385666" cy="128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题目管理</a:t>
              </a:r>
            </a:p>
          </p:txBody>
        </p: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xmlns="" id="{20C32A6F-59BF-42B1-9071-844786451EAE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2954697" y="522517"/>
              <a:ext cx="875522" cy="274164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xmlns="" id="{95A9C37D-24D6-489D-85D1-9B19EC8A7BE7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 rot="5400000">
              <a:off x="4333286" y="1885554"/>
              <a:ext cx="859971" cy="1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xmlns="" id="{89359031-9CB0-4EFE-A135-2AD629B7D1D7}"/>
                </a:ext>
              </a:extLst>
            </p:cNvPr>
            <p:cNvCxnSpPr>
              <a:stCxn id="4" idx="2"/>
              <a:endCxn id="10" idx="0"/>
            </p:cNvCxnSpPr>
            <p:nvPr/>
          </p:nvCxnSpPr>
          <p:spPr>
            <a:xfrm rot="16200000" flipH="1">
              <a:off x="5544301" y="674552"/>
              <a:ext cx="873225" cy="243527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xmlns="" id="{61974F4C-992B-47EA-B738-C8D942F236A1}"/>
                </a:ext>
              </a:extLst>
            </p:cNvPr>
            <p:cNvCxnSpPr>
              <a:stCxn id="4" idx="2"/>
              <a:endCxn id="11" idx="0"/>
            </p:cNvCxnSpPr>
            <p:nvPr/>
          </p:nvCxnSpPr>
          <p:spPr>
            <a:xfrm rot="16200000" flipH="1">
              <a:off x="6743279" y="-524426"/>
              <a:ext cx="873225" cy="4833227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xmlns="" id="{CFBA42A7-1131-4F44-94B5-5FFBD11C27A0}"/>
                </a:ext>
              </a:extLst>
            </p:cNvPr>
            <p:cNvCxnSpPr>
              <a:stCxn id="5" idx="2"/>
              <a:endCxn id="17" idx="0"/>
            </p:cNvCxnSpPr>
            <p:nvPr/>
          </p:nvCxnSpPr>
          <p:spPr>
            <a:xfrm rot="5400000">
              <a:off x="1324952" y="2478831"/>
              <a:ext cx="368556" cy="102481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xmlns="" id="{0F0C1241-88E1-4351-BE6B-EB1D99C1E42A}"/>
                </a:ext>
              </a:extLst>
            </p:cNvPr>
            <p:cNvCxnSpPr>
              <a:stCxn id="5" idx="2"/>
              <a:endCxn id="18" idx="0"/>
            </p:cNvCxnSpPr>
            <p:nvPr/>
          </p:nvCxnSpPr>
          <p:spPr>
            <a:xfrm rot="5400000">
              <a:off x="1654634" y="2808513"/>
              <a:ext cx="368556" cy="36545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xmlns="" id="{A138B537-26D4-4294-BBE3-E66801B39684}"/>
                </a:ext>
              </a:extLst>
            </p:cNvPr>
            <p:cNvCxnSpPr>
              <a:stCxn id="5" idx="2"/>
              <a:endCxn id="19" idx="0"/>
            </p:cNvCxnSpPr>
            <p:nvPr/>
          </p:nvCxnSpPr>
          <p:spPr>
            <a:xfrm rot="16200000" flipH="1">
              <a:off x="1984318" y="2844279"/>
              <a:ext cx="368553" cy="29391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xmlns="" id="{CEEF65B1-5B81-49D7-AD6C-33163E345F11}"/>
                </a:ext>
              </a:extLst>
            </p:cNvPr>
            <p:cNvCxnSpPr>
              <a:stCxn id="5" idx="2"/>
              <a:endCxn id="20" idx="0"/>
            </p:cNvCxnSpPr>
            <p:nvPr/>
          </p:nvCxnSpPr>
          <p:spPr>
            <a:xfrm rot="16200000" flipH="1">
              <a:off x="2312040" y="2516557"/>
              <a:ext cx="372473" cy="95327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xmlns="" id="{E44922C2-05E4-4D80-91A7-310FD09A2FBD}"/>
                </a:ext>
              </a:extLst>
            </p:cNvPr>
            <p:cNvCxnSpPr>
              <a:stCxn id="9" idx="2"/>
              <a:endCxn id="14" idx="0"/>
            </p:cNvCxnSpPr>
            <p:nvPr/>
          </p:nvCxnSpPr>
          <p:spPr>
            <a:xfrm rot="5400000">
              <a:off x="4140444" y="2552696"/>
              <a:ext cx="384107" cy="86153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xmlns="" id="{8DD74D52-5532-4E1A-B36C-401D77B33537}"/>
                </a:ext>
              </a:extLst>
            </p:cNvPr>
            <p:cNvCxnSpPr>
              <a:stCxn id="9" idx="2"/>
              <a:endCxn id="15" idx="0"/>
            </p:cNvCxnSpPr>
            <p:nvPr/>
          </p:nvCxnSpPr>
          <p:spPr>
            <a:xfrm rot="16200000" flipH="1">
              <a:off x="4571217" y="2983455"/>
              <a:ext cx="384107" cy="1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xmlns="" id="{0AA31ED0-1DE9-4D86-A25D-D1DFF1284E50}"/>
                </a:ext>
              </a:extLst>
            </p:cNvPr>
            <p:cNvCxnSpPr>
              <a:stCxn id="9" idx="2"/>
              <a:endCxn id="16" idx="0"/>
            </p:cNvCxnSpPr>
            <p:nvPr/>
          </p:nvCxnSpPr>
          <p:spPr>
            <a:xfrm rot="16200000" flipH="1">
              <a:off x="5003691" y="2550981"/>
              <a:ext cx="388024" cy="86888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xmlns="" id="{2E07661F-1115-4164-A4C8-2730B9FAA34C}"/>
                </a:ext>
              </a:extLst>
            </p:cNvPr>
            <p:cNvCxnSpPr>
              <a:stCxn id="10" idx="2"/>
              <a:endCxn id="21" idx="0"/>
            </p:cNvCxnSpPr>
            <p:nvPr/>
          </p:nvCxnSpPr>
          <p:spPr>
            <a:xfrm rot="5400000">
              <a:off x="6644565" y="2612189"/>
              <a:ext cx="361511" cy="74645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xmlns="" id="{7D860726-3D26-4CB9-968B-C99475C33A1E}"/>
                </a:ext>
              </a:extLst>
            </p:cNvPr>
            <p:cNvCxnSpPr>
              <a:stCxn id="10" idx="2"/>
              <a:endCxn id="22" idx="0"/>
            </p:cNvCxnSpPr>
            <p:nvPr/>
          </p:nvCxnSpPr>
          <p:spPr>
            <a:xfrm rot="16200000" flipH="1">
              <a:off x="7018168" y="2985044"/>
              <a:ext cx="370853" cy="1009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xmlns="" id="{69127CF9-3C59-40CB-9A9B-AD76E4954749}"/>
                </a:ext>
              </a:extLst>
            </p:cNvPr>
            <p:cNvCxnSpPr>
              <a:stCxn id="10" idx="2"/>
              <a:endCxn id="23" idx="0"/>
            </p:cNvCxnSpPr>
            <p:nvPr/>
          </p:nvCxnSpPr>
          <p:spPr>
            <a:xfrm rot="16200000" flipH="1">
              <a:off x="7383232" y="2619980"/>
              <a:ext cx="361509" cy="73087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xmlns="" id="{466673C5-051F-4ABE-B8A3-299F5083CAE7}"/>
                </a:ext>
              </a:extLst>
            </p:cNvPr>
            <p:cNvCxnSpPr>
              <a:stCxn id="11" idx="2"/>
              <a:endCxn id="24" idx="0"/>
            </p:cNvCxnSpPr>
            <p:nvPr/>
          </p:nvCxnSpPr>
          <p:spPr>
            <a:xfrm rot="5400000">
              <a:off x="9097687" y="2667351"/>
              <a:ext cx="361507" cy="63613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xmlns="" id="{D38C8262-3012-4120-A1C6-FEF45587CE40}"/>
                </a:ext>
              </a:extLst>
            </p:cNvPr>
            <p:cNvCxnSpPr>
              <a:stCxn id="11" idx="2"/>
              <a:endCxn id="25" idx="0"/>
            </p:cNvCxnSpPr>
            <p:nvPr/>
          </p:nvCxnSpPr>
          <p:spPr>
            <a:xfrm rot="16200000" flipH="1">
              <a:off x="9750797" y="2650371"/>
              <a:ext cx="361506" cy="67009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xmlns="" id="{514E27FD-AD7A-447C-AB73-E33BF510D4E1}"/>
                </a:ext>
              </a:extLst>
            </p:cNvPr>
            <p:cNvCxnSpPr>
              <a:stCxn id="17" idx="2"/>
              <a:endCxn id="26" idx="0"/>
            </p:cNvCxnSpPr>
            <p:nvPr/>
          </p:nvCxnSpPr>
          <p:spPr>
            <a:xfrm rot="5400000">
              <a:off x="613492" y="4456144"/>
              <a:ext cx="379445" cy="38721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xmlns="" id="{567D5BA4-6596-47FD-8238-DD9D2E371626}"/>
                </a:ext>
              </a:extLst>
            </p:cNvPr>
            <p:cNvCxnSpPr>
              <a:stCxn id="17" idx="2"/>
              <a:endCxn id="27" idx="0"/>
            </p:cNvCxnSpPr>
            <p:nvPr/>
          </p:nvCxnSpPr>
          <p:spPr>
            <a:xfrm rot="16200000" flipH="1">
              <a:off x="962681" y="4494173"/>
              <a:ext cx="379445" cy="31116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24536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E1D9431D-1CB8-4F5F-B9DA-305F87CA907A}"/>
              </a:ext>
            </a:extLst>
          </p:cNvPr>
          <p:cNvGrpSpPr/>
          <p:nvPr/>
        </p:nvGrpSpPr>
        <p:grpSpPr>
          <a:xfrm>
            <a:off x="2050774" y="477079"/>
            <a:ext cx="7053469" cy="3723861"/>
            <a:chOff x="2050774" y="477079"/>
            <a:chExt cx="7053469" cy="372386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BB08D46B-06CD-4A73-B2B1-9BE06111D163}"/>
                </a:ext>
              </a:extLst>
            </p:cNvPr>
            <p:cNvSpPr/>
            <p:nvPr/>
          </p:nvSpPr>
          <p:spPr>
            <a:xfrm>
              <a:off x="4187687" y="477079"/>
              <a:ext cx="2968487" cy="662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总系统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B2583270-1FD4-4095-A1B2-5B50CE19A69C}"/>
                </a:ext>
              </a:extLst>
            </p:cNvPr>
            <p:cNvSpPr/>
            <p:nvPr/>
          </p:nvSpPr>
          <p:spPr>
            <a:xfrm>
              <a:off x="2302565" y="1994453"/>
              <a:ext cx="2968487" cy="662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后台管理子系统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DAEC56D1-B834-4F85-9F3A-01B1929C4B9F}"/>
                </a:ext>
              </a:extLst>
            </p:cNvPr>
            <p:cNvSpPr/>
            <p:nvPr/>
          </p:nvSpPr>
          <p:spPr>
            <a:xfrm>
              <a:off x="6135756" y="1994453"/>
              <a:ext cx="2968487" cy="662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考生子系统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BD1C2866-D4BB-4514-BD58-34CD32B20CDE}"/>
                </a:ext>
              </a:extLst>
            </p:cNvPr>
            <p:cNvSpPr/>
            <p:nvPr/>
          </p:nvSpPr>
          <p:spPr>
            <a:xfrm>
              <a:off x="2050774" y="3511828"/>
              <a:ext cx="1570383" cy="662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管理员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0ECE2309-F825-4EF9-A26D-B8CB936AAA1D}"/>
                </a:ext>
              </a:extLst>
            </p:cNvPr>
            <p:cNvSpPr/>
            <p:nvPr/>
          </p:nvSpPr>
          <p:spPr>
            <a:xfrm>
              <a:off x="3863010" y="3538332"/>
              <a:ext cx="1570383" cy="662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教师</a:t>
              </a:r>
            </a:p>
          </p:txBody>
        </p: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xmlns="" id="{5978AA43-0734-4EA4-95AC-E602D17700FE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4301987" y="624509"/>
              <a:ext cx="854766" cy="188512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xmlns="" id="{01EDC8F4-A7EE-47F2-9F6D-1EB48BF90A5A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 rot="16200000" flipH="1">
              <a:off x="6218582" y="593035"/>
              <a:ext cx="854766" cy="194806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xmlns="" id="{1E686570-85AD-4681-8905-1B8600F2178D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rot="5400000">
              <a:off x="2884005" y="2609023"/>
              <a:ext cx="854767" cy="950843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xmlns="" id="{7F3D6F24-7808-4588-A8B0-95A227F53522}"/>
                </a:ext>
              </a:extLst>
            </p:cNvPr>
            <p:cNvCxnSpPr>
              <a:stCxn id="5" idx="2"/>
              <a:endCxn id="9" idx="0"/>
            </p:cNvCxnSpPr>
            <p:nvPr/>
          </p:nvCxnSpPr>
          <p:spPr>
            <a:xfrm rot="16200000" flipH="1">
              <a:off x="3776870" y="2666999"/>
              <a:ext cx="881271" cy="861393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18352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6985</TotalTime>
  <Words>256</Words>
  <Application>Microsoft Macintosh PowerPoint</Application>
  <PresentationFormat>宽屏</PresentationFormat>
  <Paragraphs>145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gaoxiyan2011@163.com</dc:creator>
  <cp:lastModifiedBy>gaoxiyan2011@163.com</cp:lastModifiedBy>
  <cp:revision>44</cp:revision>
  <dcterms:created xsi:type="dcterms:W3CDTF">2017-10-04T00:15:24Z</dcterms:created>
  <dcterms:modified xsi:type="dcterms:W3CDTF">2017-10-15T12:51:31Z</dcterms:modified>
</cp:coreProperties>
</file>