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77"/>
  </p:normalViewPr>
  <p:slideViewPr>
    <p:cSldViewPr snapToGrid="0" snapToObjects="1" showGuides="1">
      <p:cViewPr varScale="1">
        <p:scale>
          <a:sx n="58" d="100"/>
          <a:sy n="58" d="100"/>
        </p:scale>
        <p:origin x="58" y="31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8098-3566-7C4C-8220-7CA4E6D754E1}" type="datetimeFigureOut">
              <a:rPr kumimoji="1" lang="zh-CN" altLang="en-US" smtClean="0"/>
              <a:t>2017/10/11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EBB7-093F-9642-8A47-B3FA7D5CEA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5920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8098-3566-7C4C-8220-7CA4E6D754E1}" type="datetimeFigureOut">
              <a:rPr kumimoji="1" lang="zh-CN" altLang="en-US" smtClean="0"/>
              <a:t>2017/10/11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EBB7-093F-9642-8A47-B3FA7D5CEA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343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8098-3566-7C4C-8220-7CA4E6D754E1}" type="datetimeFigureOut">
              <a:rPr kumimoji="1" lang="zh-CN" altLang="en-US" smtClean="0"/>
              <a:t>2017/10/11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EBB7-093F-9642-8A47-B3FA7D5CEA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521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8098-3566-7C4C-8220-7CA4E6D754E1}" type="datetimeFigureOut">
              <a:rPr kumimoji="1" lang="zh-CN" altLang="en-US" smtClean="0"/>
              <a:t>2017/10/11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EBB7-093F-9642-8A47-B3FA7D5CEA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425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8098-3566-7C4C-8220-7CA4E6D754E1}" type="datetimeFigureOut">
              <a:rPr kumimoji="1" lang="zh-CN" altLang="en-US" smtClean="0"/>
              <a:t>2017/10/11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EBB7-093F-9642-8A47-B3FA7D5CEA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745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8098-3566-7C4C-8220-7CA4E6D754E1}" type="datetimeFigureOut">
              <a:rPr kumimoji="1" lang="zh-CN" altLang="en-US" smtClean="0"/>
              <a:t>2017/10/11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EBB7-093F-9642-8A47-B3FA7D5CEA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923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8098-3566-7C4C-8220-7CA4E6D754E1}" type="datetimeFigureOut">
              <a:rPr kumimoji="1" lang="zh-CN" altLang="en-US" smtClean="0"/>
              <a:t>2017/10/11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EBB7-093F-9642-8A47-B3FA7D5CEA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247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8098-3566-7C4C-8220-7CA4E6D754E1}" type="datetimeFigureOut">
              <a:rPr kumimoji="1" lang="zh-CN" altLang="en-US" smtClean="0"/>
              <a:t>2017/10/11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EBB7-093F-9642-8A47-B3FA7D5CEA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926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8098-3566-7C4C-8220-7CA4E6D754E1}" type="datetimeFigureOut">
              <a:rPr kumimoji="1" lang="zh-CN" altLang="en-US" smtClean="0"/>
              <a:t>2017/10/11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EBB7-093F-9642-8A47-B3FA7D5CEA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648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8098-3566-7C4C-8220-7CA4E6D754E1}" type="datetimeFigureOut">
              <a:rPr kumimoji="1" lang="zh-CN" altLang="en-US" smtClean="0"/>
              <a:t>2017/10/11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EBB7-093F-9642-8A47-B3FA7D5CEA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2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8098-3566-7C4C-8220-7CA4E6D754E1}" type="datetimeFigureOut">
              <a:rPr kumimoji="1" lang="zh-CN" altLang="en-US" smtClean="0"/>
              <a:t>2017/10/11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EBB7-093F-9642-8A47-B3FA7D5CEA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87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F8098-3566-7C4C-8220-7CA4E6D754E1}" type="datetimeFigureOut">
              <a:rPr kumimoji="1" lang="zh-CN" altLang="en-US" smtClean="0"/>
              <a:t>2017/10/11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4EBB7-093F-9642-8A47-B3FA7D5CEA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6096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 50"/>
          <p:cNvGrpSpPr/>
          <p:nvPr/>
        </p:nvGrpSpPr>
        <p:grpSpPr>
          <a:xfrm>
            <a:off x="638629" y="1673525"/>
            <a:ext cx="9350760" cy="3467818"/>
            <a:chOff x="638629" y="1673525"/>
            <a:chExt cx="9350760" cy="3467818"/>
          </a:xfrm>
        </p:grpSpPr>
        <p:sp>
          <p:nvSpPr>
            <p:cNvPr id="4" name="矩形 3"/>
            <p:cNvSpPr/>
            <p:nvPr/>
          </p:nvSpPr>
          <p:spPr>
            <a:xfrm>
              <a:off x="638629" y="2594428"/>
              <a:ext cx="638628" cy="1669143"/>
            </a:xfrm>
            <a:prstGeom prst="rect">
              <a:avLst/>
            </a:prstGeom>
            <a:ln>
              <a:solidFill>
                <a:schemeClr val="tx1"/>
              </a:solidFill>
              <a:tailEnd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浏览器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2536308" y="1941184"/>
              <a:ext cx="1155940" cy="861272"/>
            </a:xfrm>
            <a:prstGeom prst="rect">
              <a:avLst/>
            </a:prstGeom>
            <a:ln>
              <a:solidFill>
                <a:schemeClr val="tx1"/>
              </a:solidFill>
              <a:tailEnd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控制器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2520160" y="3982389"/>
              <a:ext cx="1155940" cy="861272"/>
            </a:xfrm>
            <a:prstGeom prst="rect">
              <a:avLst/>
            </a:prstGeom>
            <a:ln>
              <a:solidFill>
                <a:schemeClr val="tx1"/>
              </a:solidFill>
              <a:tailEnd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视图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5102524" y="2614134"/>
              <a:ext cx="690113" cy="1669143"/>
            </a:xfrm>
            <a:prstGeom prst="ellipse">
              <a:avLst/>
            </a:prstGeom>
            <a:ln>
              <a:solidFill>
                <a:schemeClr val="tx1"/>
              </a:solidFill>
              <a:tailEnd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模型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6883880" y="2659160"/>
              <a:ext cx="1000664" cy="1539678"/>
            </a:xfrm>
            <a:prstGeom prst="rect">
              <a:avLst/>
            </a:prstGeom>
            <a:ln>
              <a:solidFill>
                <a:schemeClr val="tx1"/>
              </a:solidFill>
              <a:tailEnd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/>
                <a:t>数据处理单元</a:t>
              </a:r>
            </a:p>
          </p:txBody>
        </p:sp>
        <p:sp>
          <p:nvSpPr>
            <p:cNvPr id="9" name="罐形 8"/>
            <p:cNvSpPr/>
            <p:nvPr/>
          </p:nvSpPr>
          <p:spPr>
            <a:xfrm>
              <a:off x="8574657" y="3036498"/>
              <a:ext cx="1138686" cy="944593"/>
            </a:xfrm>
            <a:prstGeom prst="can">
              <a:avLst/>
            </a:prstGeom>
            <a:ln>
              <a:solidFill>
                <a:schemeClr val="tx1"/>
              </a:solidFill>
              <a:tailEnd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数据库</a:t>
              </a:r>
            </a:p>
          </p:txBody>
        </p:sp>
        <p:cxnSp>
          <p:nvCxnSpPr>
            <p:cNvPr id="11" name="直线箭头连接符 10"/>
            <p:cNvCxnSpPr>
              <a:endCxn id="5" idx="1"/>
            </p:cNvCxnSpPr>
            <p:nvPr/>
          </p:nvCxnSpPr>
          <p:spPr>
            <a:xfrm flipV="1">
              <a:off x="1237844" y="2371820"/>
              <a:ext cx="1298464" cy="830944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/>
            <p:cNvCxnSpPr>
              <a:endCxn id="7" idx="2"/>
            </p:cNvCxnSpPr>
            <p:nvPr/>
          </p:nvCxnSpPr>
          <p:spPr>
            <a:xfrm>
              <a:off x="3657792" y="2167309"/>
              <a:ext cx="1444732" cy="128139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14"/>
            <p:cNvCxnSpPr>
              <a:stCxn id="7" idx="3"/>
            </p:cNvCxnSpPr>
            <p:nvPr/>
          </p:nvCxnSpPr>
          <p:spPr>
            <a:xfrm flipH="1" flipV="1">
              <a:off x="3690709" y="2659160"/>
              <a:ext cx="1512880" cy="13796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/>
            <p:cNvCxnSpPr>
              <a:stCxn id="5" idx="2"/>
              <a:endCxn id="6" idx="0"/>
            </p:cNvCxnSpPr>
            <p:nvPr/>
          </p:nvCxnSpPr>
          <p:spPr>
            <a:xfrm flipH="1">
              <a:off x="3098130" y="2802456"/>
              <a:ext cx="16148" cy="11799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/>
            <p:cNvCxnSpPr>
              <a:stCxn id="6" idx="1"/>
            </p:cNvCxnSpPr>
            <p:nvPr/>
          </p:nvCxnSpPr>
          <p:spPr>
            <a:xfrm flipH="1" flipV="1">
              <a:off x="1277257" y="3718425"/>
              <a:ext cx="1242903" cy="694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/>
            <p:cNvCxnSpPr>
              <a:stCxn id="7" idx="6"/>
              <a:endCxn id="8" idx="1"/>
            </p:cNvCxnSpPr>
            <p:nvPr/>
          </p:nvCxnSpPr>
          <p:spPr>
            <a:xfrm flipV="1">
              <a:off x="5792637" y="3428999"/>
              <a:ext cx="1091243" cy="1970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23"/>
            <p:cNvCxnSpPr/>
            <p:nvPr/>
          </p:nvCxnSpPr>
          <p:spPr>
            <a:xfrm flipV="1">
              <a:off x="7884544" y="3243533"/>
              <a:ext cx="690113" cy="21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/>
            <p:cNvCxnSpPr/>
            <p:nvPr/>
          </p:nvCxnSpPr>
          <p:spPr>
            <a:xfrm flipH="1">
              <a:off x="7884544" y="3743864"/>
              <a:ext cx="6901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 rot="19099707">
              <a:off x="1237757" y="2289256"/>
              <a:ext cx="10190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1.</a:t>
              </a:r>
              <a:r>
                <a:rPr kumimoji="1" lang="zh-CN" altLang="en-US" sz="1400" dirty="0"/>
                <a:t>请求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 rot="2344626">
              <a:off x="3772166" y="2467857"/>
              <a:ext cx="12480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2.</a:t>
              </a:r>
              <a:r>
                <a:rPr kumimoji="1" lang="zh-CN" altLang="en-US" sz="1400" dirty="0"/>
                <a:t>实例化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898090" y="3059668"/>
              <a:ext cx="10179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3.</a:t>
              </a:r>
              <a:r>
                <a:rPr kumimoji="1" lang="zh-CN" altLang="en-US" sz="1400" dirty="0"/>
                <a:t>数据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 rot="2633525">
              <a:off x="3431532" y="3354904"/>
              <a:ext cx="18158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4.</a:t>
              </a:r>
              <a:r>
                <a:rPr kumimoji="1" lang="zh-CN" altLang="en-US" sz="1400" dirty="0"/>
                <a:t>返回处理结果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386355" y="3170403"/>
              <a:ext cx="13911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5.</a:t>
              </a:r>
              <a:r>
                <a:rPr kumimoji="1" lang="zh-CN" altLang="en-US" sz="1400" dirty="0"/>
                <a:t>传递结果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 rot="1920658">
              <a:off x="1339843" y="4194048"/>
              <a:ext cx="12480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6.</a:t>
              </a:r>
              <a:r>
                <a:rPr kumimoji="1" lang="zh-CN" altLang="en-US" sz="1400" dirty="0"/>
                <a:t>响应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2250645" y="1673525"/>
              <a:ext cx="3845355" cy="3467818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50" name="矩形 49"/>
            <p:cNvSpPr/>
            <p:nvPr/>
          </p:nvSpPr>
          <p:spPr>
            <a:xfrm>
              <a:off x="6625087" y="2439151"/>
              <a:ext cx="3364302" cy="204658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53615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 47"/>
          <p:cNvGrpSpPr/>
          <p:nvPr/>
        </p:nvGrpSpPr>
        <p:grpSpPr>
          <a:xfrm>
            <a:off x="435429" y="1969279"/>
            <a:ext cx="8190986" cy="2725680"/>
            <a:chOff x="435429" y="1969279"/>
            <a:chExt cx="8190986" cy="2725680"/>
          </a:xfrm>
        </p:grpSpPr>
        <p:sp>
          <p:nvSpPr>
            <p:cNvPr id="4" name="矩形 3"/>
            <p:cNvSpPr/>
            <p:nvPr/>
          </p:nvSpPr>
          <p:spPr>
            <a:xfrm>
              <a:off x="435429" y="3193143"/>
              <a:ext cx="1407885" cy="4644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/>
                <a:t>客户端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2571903" y="2071912"/>
              <a:ext cx="1896579" cy="4644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/>
                <a:t>ActionServlet</a:t>
              </a:r>
              <a:endParaRPr kumimoji="1" lang="zh-CN" altLang="en-US" sz="16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571903" y="4230502"/>
              <a:ext cx="1896579" cy="4644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JSP</a:t>
              </a:r>
              <a:r>
                <a:rPr kumimoji="1" lang="zh-CN" altLang="en-US" sz="1600" dirty="0"/>
                <a:t>页面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6416410" y="2071911"/>
              <a:ext cx="1896579" cy="4644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Action</a:t>
              </a:r>
              <a:endParaRPr kumimoji="1" lang="zh-CN" altLang="en-US" sz="16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6416410" y="4230502"/>
              <a:ext cx="1896579" cy="4644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/>
                <a:t>模型</a:t>
              </a:r>
              <a:endParaRPr kumimoji="1" lang="zh-CN" altLang="en-US" sz="1600" dirty="0"/>
            </a:p>
          </p:txBody>
        </p:sp>
        <p:cxnSp>
          <p:nvCxnSpPr>
            <p:cNvPr id="10" name="肘形连接符 9"/>
            <p:cNvCxnSpPr>
              <a:stCxn id="4" idx="0"/>
              <a:endCxn id="5" idx="1"/>
            </p:cNvCxnSpPr>
            <p:nvPr/>
          </p:nvCxnSpPr>
          <p:spPr>
            <a:xfrm rot="5400000" flipH="1" flipV="1">
              <a:off x="1411136" y="2032377"/>
              <a:ext cx="889002" cy="143253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>
              <a:stCxn id="6" idx="1"/>
              <a:endCxn id="4" idx="2"/>
            </p:cNvCxnSpPr>
            <p:nvPr/>
          </p:nvCxnSpPr>
          <p:spPr>
            <a:xfrm rot="10800000">
              <a:off x="1139373" y="3657601"/>
              <a:ext cx="1432531" cy="80513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箭头连接符 13"/>
            <p:cNvCxnSpPr>
              <a:stCxn id="5" idx="2"/>
              <a:endCxn id="6" idx="0"/>
            </p:cNvCxnSpPr>
            <p:nvPr/>
          </p:nvCxnSpPr>
          <p:spPr>
            <a:xfrm>
              <a:off x="3520193" y="2536369"/>
              <a:ext cx="0" cy="16941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箭头连接符 15"/>
            <p:cNvCxnSpPr>
              <a:stCxn id="5" idx="3"/>
              <a:endCxn id="7" idx="1"/>
            </p:cNvCxnSpPr>
            <p:nvPr/>
          </p:nvCxnSpPr>
          <p:spPr>
            <a:xfrm flipV="1">
              <a:off x="4468482" y="2304140"/>
              <a:ext cx="194792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/>
            <p:cNvCxnSpPr>
              <a:stCxn id="7" idx="2"/>
              <a:endCxn id="8" idx="0"/>
            </p:cNvCxnSpPr>
            <p:nvPr/>
          </p:nvCxnSpPr>
          <p:spPr>
            <a:xfrm>
              <a:off x="7364700" y="2536368"/>
              <a:ext cx="0" cy="16941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/>
            <p:cNvCxnSpPr>
              <a:stCxn id="8" idx="1"/>
              <a:endCxn id="6" idx="3"/>
            </p:cNvCxnSpPr>
            <p:nvPr/>
          </p:nvCxnSpPr>
          <p:spPr>
            <a:xfrm flipH="1">
              <a:off x="4468482" y="4462731"/>
              <a:ext cx="19479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多文档 31"/>
            <p:cNvSpPr/>
            <p:nvPr/>
          </p:nvSpPr>
          <p:spPr>
            <a:xfrm>
              <a:off x="4745830" y="2762399"/>
              <a:ext cx="759125" cy="444260"/>
            </a:xfrm>
            <a:prstGeom prst="flowChartMulti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342716" y="3213161"/>
              <a:ext cx="205308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/>
                <a:t>Struts-</a:t>
              </a:r>
              <a:r>
                <a:rPr kumimoji="1" lang="en-US" altLang="zh-CN" sz="1600" dirty="0" err="1"/>
                <a:t>config.xml</a:t>
              </a:r>
              <a:endParaRPr kumimoji="1" lang="zh-CN" altLang="en-US" sz="1600" dirty="0"/>
            </a:p>
          </p:txBody>
        </p:sp>
        <p:cxnSp>
          <p:nvCxnSpPr>
            <p:cNvPr id="35" name="肘形连接符 34"/>
            <p:cNvCxnSpPr>
              <a:endCxn id="32" idx="1"/>
            </p:cNvCxnSpPr>
            <p:nvPr/>
          </p:nvCxnSpPr>
          <p:spPr>
            <a:xfrm>
              <a:off x="3966235" y="2532773"/>
              <a:ext cx="779595" cy="451756"/>
            </a:xfrm>
            <a:prstGeom prst="bentConnector3">
              <a:avLst>
                <a:gd name="adj1" fmla="val 131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1211941" y="1969279"/>
              <a:ext cx="158897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/>
                <a:t>HTTP</a:t>
              </a:r>
              <a:r>
                <a:rPr kumimoji="1" lang="zh-CN" altLang="en-US" sz="1600" dirty="0"/>
                <a:t>请求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889056" y="1969279"/>
              <a:ext cx="150674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/>
                <a:t>转发请求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555439" y="3149770"/>
              <a:ext cx="11581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/>
                <a:t>直接转发</a:t>
              </a: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211941" y="4133923"/>
              <a:ext cx="148573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/>
                <a:t>HTTP</a:t>
              </a:r>
              <a:r>
                <a:rPr kumimoji="1" lang="zh-CN" altLang="en-US" sz="1600" dirty="0"/>
                <a:t>响应</a:t>
              </a: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5100438" y="4144420"/>
              <a:ext cx="73536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/>
                <a:t>显示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7364699" y="3206870"/>
              <a:ext cx="126171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/>
                <a:t>调用模型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22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 69"/>
          <p:cNvGrpSpPr/>
          <p:nvPr/>
        </p:nvGrpSpPr>
        <p:grpSpPr>
          <a:xfrm>
            <a:off x="2030082" y="790756"/>
            <a:ext cx="8574655" cy="5423265"/>
            <a:chOff x="2030082" y="790756"/>
            <a:chExt cx="8574655" cy="5423265"/>
          </a:xfrm>
        </p:grpSpPr>
        <p:sp>
          <p:nvSpPr>
            <p:cNvPr id="6" name="矩形 5"/>
            <p:cNvSpPr/>
            <p:nvPr/>
          </p:nvSpPr>
          <p:spPr>
            <a:xfrm>
              <a:off x="5405886" y="790756"/>
              <a:ext cx="1823048" cy="465826"/>
            </a:xfrm>
            <a:prstGeom prst="rect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应用程序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5405884" y="1887685"/>
              <a:ext cx="1823049" cy="465826"/>
            </a:xfrm>
            <a:prstGeom prst="rect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Configuration</a:t>
              </a:r>
              <a:endParaRPr kumimoji="1"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405886" y="2927231"/>
              <a:ext cx="1823049" cy="465826"/>
            </a:xfrm>
            <a:prstGeom prst="rect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SessionFactory</a:t>
              </a:r>
              <a:endParaRPr kumimoji="1"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5405885" y="4043484"/>
              <a:ext cx="1823049" cy="465826"/>
            </a:xfrm>
            <a:prstGeom prst="rect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Session</a:t>
              </a:r>
              <a:endParaRPr kumimoji="1"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8781688" y="3622229"/>
              <a:ext cx="1823049" cy="465826"/>
            </a:xfrm>
            <a:prstGeom prst="rect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Query</a:t>
              </a:r>
              <a:endParaRPr kumimoji="1"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8781688" y="4507873"/>
              <a:ext cx="1823049" cy="465826"/>
            </a:xfrm>
            <a:prstGeom prst="rect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Criteria</a:t>
              </a:r>
              <a:endParaRPr kumimoji="1" lang="zh-CN" altLang="en-US" dirty="0"/>
            </a:p>
          </p:txBody>
        </p:sp>
        <p:sp>
          <p:nvSpPr>
            <p:cNvPr id="12" name="菱形 11"/>
            <p:cNvSpPr/>
            <p:nvPr/>
          </p:nvSpPr>
          <p:spPr>
            <a:xfrm>
              <a:off x="4756028" y="5472150"/>
              <a:ext cx="3122762" cy="741871"/>
            </a:xfrm>
            <a:prstGeom prst="diamond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Transaction</a:t>
              </a:r>
              <a:endParaRPr kumimoji="1"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8781687" y="5610172"/>
              <a:ext cx="1823049" cy="465826"/>
            </a:xfrm>
            <a:prstGeom prst="rect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提交数据库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030082" y="5610172"/>
              <a:ext cx="1823049" cy="465826"/>
            </a:xfrm>
            <a:prstGeom prst="rect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回滚</a:t>
              </a:r>
            </a:p>
          </p:txBody>
        </p:sp>
        <p:cxnSp>
          <p:nvCxnSpPr>
            <p:cNvPr id="16" name="直线箭头连接符 15"/>
            <p:cNvCxnSpPr>
              <a:stCxn id="9" idx="3"/>
              <a:endCxn id="10" idx="1"/>
            </p:cNvCxnSpPr>
            <p:nvPr/>
          </p:nvCxnSpPr>
          <p:spPr>
            <a:xfrm flipV="1">
              <a:off x="7228934" y="3855142"/>
              <a:ext cx="1552754" cy="42125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直线箭头连接符 17"/>
            <p:cNvCxnSpPr>
              <a:stCxn id="9" idx="3"/>
              <a:endCxn id="11" idx="1"/>
            </p:cNvCxnSpPr>
            <p:nvPr/>
          </p:nvCxnSpPr>
          <p:spPr>
            <a:xfrm>
              <a:off x="7228934" y="4276397"/>
              <a:ext cx="1552754" cy="46438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直线箭头连接符 19"/>
            <p:cNvCxnSpPr>
              <a:stCxn id="12" idx="3"/>
              <a:endCxn id="13" idx="1"/>
            </p:cNvCxnSpPr>
            <p:nvPr/>
          </p:nvCxnSpPr>
          <p:spPr>
            <a:xfrm flipV="1">
              <a:off x="7878790" y="5843085"/>
              <a:ext cx="902897" cy="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直线箭头连接符 21"/>
            <p:cNvCxnSpPr>
              <a:stCxn id="12" idx="1"/>
              <a:endCxn id="14" idx="3"/>
            </p:cNvCxnSpPr>
            <p:nvPr/>
          </p:nvCxnSpPr>
          <p:spPr>
            <a:xfrm flipH="1" flipV="1">
              <a:off x="3853131" y="5843085"/>
              <a:ext cx="902897" cy="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4" name="文档 23"/>
            <p:cNvSpPr/>
            <p:nvPr/>
          </p:nvSpPr>
          <p:spPr>
            <a:xfrm>
              <a:off x="2173854" y="1749662"/>
              <a:ext cx="2024333" cy="741872"/>
            </a:xfrm>
            <a:prstGeom prst="flowChartDocument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Hibernate.cfg.xml</a:t>
              </a:r>
              <a:endParaRPr kumimoji="1" lang="zh-CN" altLang="en-US" dirty="0"/>
            </a:p>
          </p:txBody>
        </p:sp>
        <p:sp>
          <p:nvSpPr>
            <p:cNvPr id="25" name="文档 24"/>
            <p:cNvSpPr/>
            <p:nvPr/>
          </p:nvSpPr>
          <p:spPr>
            <a:xfrm>
              <a:off x="2173853" y="2967339"/>
              <a:ext cx="2024334" cy="596662"/>
            </a:xfrm>
            <a:prstGeom prst="flowChartDocument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xxx.hbm.xml</a:t>
              </a:r>
              <a:endParaRPr kumimoji="1" lang="zh-CN" altLang="en-US" dirty="0"/>
            </a:p>
          </p:txBody>
        </p:sp>
        <p:cxnSp>
          <p:nvCxnSpPr>
            <p:cNvPr id="27" name="直线箭头连接符 26"/>
            <p:cNvCxnSpPr>
              <a:stCxn id="25" idx="0"/>
              <a:endCxn id="24" idx="2"/>
            </p:cNvCxnSpPr>
            <p:nvPr/>
          </p:nvCxnSpPr>
          <p:spPr>
            <a:xfrm flipV="1">
              <a:off x="3186020" y="2442488"/>
              <a:ext cx="1" cy="52485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9" name="直线箭头连接符 28"/>
            <p:cNvCxnSpPr>
              <a:stCxn id="24" idx="3"/>
              <a:endCxn id="7" idx="1"/>
            </p:cNvCxnSpPr>
            <p:nvPr/>
          </p:nvCxnSpPr>
          <p:spPr>
            <a:xfrm>
              <a:off x="4198187" y="2120598"/>
              <a:ext cx="1207697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直线箭头连接符 34"/>
            <p:cNvCxnSpPr>
              <a:stCxn id="6" idx="2"/>
              <a:endCxn id="7" idx="0"/>
            </p:cNvCxnSpPr>
            <p:nvPr/>
          </p:nvCxnSpPr>
          <p:spPr>
            <a:xfrm flipH="1">
              <a:off x="6317409" y="1256582"/>
              <a:ext cx="1" cy="631103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9" name="直线箭头连接符 38"/>
            <p:cNvCxnSpPr>
              <a:stCxn id="7" idx="2"/>
              <a:endCxn id="8" idx="0"/>
            </p:cNvCxnSpPr>
            <p:nvPr/>
          </p:nvCxnSpPr>
          <p:spPr>
            <a:xfrm>
              <a:off x="6317409" y="2353511"/>
              <a:ext cx="2" cy="57372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直线箭头连接符 40"/>
            <p:cNvCxnSpPr>
              <a:stCxn id="8" idx="2"/>
              <a:endCxn id="9" idx="0"/>
            </p:cNvCxnSpPr>
            <p:nvPr/>
          </p:nvCxnSpPr>
          <p:spPr>
            <a:xfrm flipH="1">
              <a:off x="6317410" y="3393057"/>
              <a:ext cx="1" cy="650427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直线箭头连接符 43"/>
            <p:cNvCxnSpPr>
              <a:stCxn id="9" idx="2"/>
              <a:endCxn id="12" idx="0"/>
            </p:cNvCxnSpPr>
            <p:nvPr/>
          </p:nvCxnSpPr>
          <p:spPr>
            <a:xfrm flipH="1">
              <a:off x="6317409" y="4509310"/>
              <a:ext cx="1" cy="96284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1" name="文本框 60"/>
            <p:cNvSpPr txBox="1"/>
            <p:nvPr/>
          </p:nvSpPr>
          <p:spPr>
            <a:xfrm>
              <a:off x="7878790" y="4088055"/>
              <a:ext cx="713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查询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7973679" y="5473753"/>
              <a:ext cx="713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/>
                <a:t>正常</a:t>
              </a:r>
              <a:endParaRPr kumimoji="1" lang="zh-CN" altLang="en-US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063038" y="5472150"/>
              <a:ext cx="713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异常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5752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 33"/>
          <p:cNvGrpSpPr/>
          <p:nvPr/>
        </p:nvGrpSpPr>
        <p:grpSpPr>
          <a:xfrm>
            <a:off x="534838" y="1465943"/>
            <a:ext cx="8284003" cy="1656819"/>
            <a:chOff x="534838" y="1465943"/>
            <a:chExt cx="8284003" cy="1656819"/>
          </a:xfrm>
        </p:grpSpPr>
        <p:sp>
          <p:nvSpPr>
            <p:cNvPr id="12" name="矩形 11"/>
            <p:cNvSpPr/>
            <p:nvPr/>
          </p:nvSpPr>
          <p:spPr>
            <a:xfrm>
              <a:off x="534838" y="1465943"/>
              <a:ext cx="2770482" cy="16568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251189" y="1579380"/>
              <a:ext cx="1337779" cy="4958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Struts</a:t>
              </a:r>
              <a:endParaRPr kumimoji="1"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2231400" y="2227464"/>
              <a:ext cx="904986" cy="7111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Action</a:t>
              </a:r>
              <a:endParaRPr kumimoji="1"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691704" y="2227464"/>
              <a:ext cx="871508" cy="7111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JSP</a:t>
              </a:r>
              <a:endParaRPr kumimoji="1"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3783505" y="1465943"/>
              <a:ext cx="2657822" cy="16568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4388757" y="1579380"/>
              <a:ext cx="1337779" cy="4958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Spring</a:t>
              </a:r>
              <a:endParaRPr kumimoji="1"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5342181" y="2271460"/>
              <a:ext cx="974613" cy="7111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DAO</a:t>
              </a:r>
              <a:endParaRPr kumimoji="1"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3910572" y="2256285"/>
              <a:ext cx="972081" cy="7111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Service</a:t>
              </a:r>
              <a:endParaRPr kumimoji="1"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6733634" y="1465943"/>
              <a:ext cx="2085207" cy="16568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6937415" y="1565482"/>
              <a:ext cx="1707243" cy="4958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Hibernate</a:t>
              </a:r>
              <a:endParaRPr kumimoji="1"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6998897" y="2256285"/>
              <a:ext cx="1577334" cy="7111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Database</a:t>
              </a:r>
              <a:endParaRPr kumimoji="1" lang="zh-CN" altLang="en-US" dirty="0"/>
            </a:p>
          </p:txBody>
        </p:sp>
        <p:sp>
          <p:nvSpPr>
            <p:cNvPr id="24" name="右箭头 23"/>
            <p:cNvSpPr/>
            <p:nvPr/>
          </p:nvSpPr>
          <p:spPr>
            <a:xfrm>
              <a:off x="2588968" y="1691939"/>
              <a:ext cx="1799415" cy="300734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右箭头 24"/>
            <p:cNvSpPr/>
            <p:nvPr/>
          </p:nvSpPr>
          <p:spPr>
            <a:xfrm>
              <a:off x="5726162" y="1691939"/>
              <a:ext cx="1210879" cy="25041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右箭头 26"/>
            <p:cNvSpPr/>
            <p:nvPr/>
          </p:nvSpPr>
          <p:spPr>
            <a:xfrm>
              <a:off x="1574874" y="2482897"/>
              <a:ext cx="662116" cy="20033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右箭头 29"/>
            <p:cNvSpPr/>
            <p:nvPr/>
          </p:nvSpPr>
          <p:spPr>
            <a:xfrm>
              <a:off x="3137753" y="2480055"/>
              <a:ext cx="770287" cy="22381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右箭头 31"/>
            <p:cNvSpPr/>
            <p:nvPr/>
          </p:nvSpPr>
          <p:spPr>
            <a:xfrm>
              <a:off x="4882653" y="2494466"/>
              <a:ext cx="460932" cy="209405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右箭头 32"/>
            <p:cNvSpPr/>
            <p:nvPr/>
          </p:nvSpPr>
          <p:spPr>
            <a:xfrm>
              <a:off x="6318161" y="2480054"/>
              <a:ext cx="662116" cy="20033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4803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/>
        </p:nvGrpSpPr>
        <p:grpSpPr>
          <a:xfrm>
            <a:off x="2277374" y="396815"/>
            <a:ext cx="4589252" cy="3226279"/>
            <a:chOff x="2277374" y="396815"/>
            <a:chExt cx="4589252" cy="3226279"/>
          </a:xfrm>
        </p:grpSpPr>
        <p:sp>
          <p:nvSpPr>
            <p:cNvPr id="4" name="矩形 3"/>
            <p:cNvSpPr/>
            <p:nvPr/>
          </p:nvSpPr>
          <p:spPr>
            <a:xfrm>
              <a:off x="2452914" y="522514"/>
              <a:ext cx="783772" cy="1988457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Spring</a:t>
              </a:r>
              <a:endParaRPr kumimoji="1" lang="zh-CN" altLang="en-US" dirty="0"/>
            </a:p>
            <a:p>
              <a:pPr algn="ctr"/>
              <a:r>
                <a:rPr kumimoji="1" lang="en-US" altLang="zh-CN" dirty="0"/>
                <a:t>AOP</a:t>
              </a:r>
              <a:endParaRPr kumimoji="1"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3398943" y="522512"/>
              <a:ext cx="1104045" cy="926725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Spring</a:t>
              </a:r>
              <a:endParaRPr kumimoji="1" lang="zh-CN" altLang="en-US" dirty="0"/>
            </a:p>
            <a:p>
              <a:pPr algn="ctr"/>
              <a:r>
                <a:rPr kumimoji="1" lang="en-US" altLang="zh-CN" dirty="0"/>
                <a:t>ORM</a:t>
              </a:r>
              <a:endParaRPr kumimoji="1"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398942" y="1584246"/>
              <a:ext cx="1104045" cy="926725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Spring</a:t>
              </a:r>
              <a:endParaRPr kumimoji="1" lang="zh-CN" altLang="en-US" dirty="0"/>
            </a:p>
            <a:p>
              <a:pPr algn="ctr"/>
              <a:r>
                <a:rPr kumimoji="1" lang="en-US" altLang="zh-CN" dirty="0"/>
                <a:t>DAO</a:t>
              </a:r>
              <a:endParaRPr kumimoji="1"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4665245" y="522512"/>
              <a:ext cx="1104045" cy="926725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Spring</a:t>
              </a:r>
              <a:endParaRPr kumimoji="1" lang="zh-CN" altLang="en-US" dirty="0"/>
            </a:p>
            <a:p>
              <a:pPr algn="ctr"/>
              <a:r>
                <a:rPr kumimoji="1" lang="en-US" altLang="zh-CN" dirty="0"/>
                <a:t>Web</a:t>
              </a:r>
              <a:endParaRPr kumimoji="1"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4665245" y="1584246"/>
              <a:ext cx="1104045" cy="926725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Spring</a:t>
              </a:r>
              <a:endParaRPr kumimoji="1" lang="zh-CN" altLang="en-US" dirty="0"/>
            </a:p>
            <a:p>
              <a:pPr algn="ctr"/>
              <a:r>
                <a:rPr kumimoji="1" lang="en-US" altLang="zh-CN" dirty="0"/>
                <a:t>Context</a:t>
              </a:r>
              <a:endParaRPr kumimoji="1"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5931547" y="522512"/>
              <a:ext cx="783772" cy="1988457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Spring</a:t>
              </a:r>
              <a:endParaRPr kumimoji="1" lang="zh-CN" altLang="en-US" dirty="0"/>
            </a:p>
            <a:p>
              <a:pPr algn="ctr"/>
              <a:r>
                <a:rPr kumimoji="1" lang="en-US" altLang="zh-CN" dirty="0"/>
                <a:t>Web</a:t>
              </a:r>
              <a:endParaRPr kumimoji="1" lang="zh-CN" altLang="en-US" dirty="0"/>
            </a:p>
            <a:p>
              <a:pPr algn="ctr"/>
              <a:r>
                <a:rPr kumimoji="1" lang="en-US" altLang="zh-CN" dirty="0"/>
                <a:t>MVC</a:t>
              </a:r>
              <a:endParaRPr kumimoji="1"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2452913" y="2693496"/>
              <a:ext cx="4262405" cy="772018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Spring</a:t>
              </a:r>
              <a:endParaRPr kumimoji="1" lang="zh-CN" altLang="en-US" dirty="0"/>
            </a:p>
            <a:p>
              <a:pPr algn="ctr"/>
              <a:r>
                <a:rPr kumimoji="1" lang="en-US" altLang="zh-CN" dirty="0"/>
                <a:t>Core</a:t>
              </a:r>
              <a:endParaRPr kumimoji="1"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2277374" y="396815"/>
              <a:ext cx="4589252" cy="3226279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78134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 63"/>
          <p:cNvGrpSpPr/>
          <p:nvPr/>
        </p:nvGrpSpPr>
        <p:grpSpPr>
          <a:xfrm>
            <a:off x="3991152" y="39367"/>
            <a:ext cx="7780138" cy="6573985"/>
            <a:chOff x="3991152" y="39367"/>
            <a:chExt cx="7780138" cy="6573985"/>
          </a:xfrm>
        </p:grpSpPr>
        <p:cxnSp>
          <p:nvCxnSpPr>
            <p:cNvPr id="40" name="肘形连接符 39"/>
            <p:cNvCxnSpPr>
              <a:stCxn id="15" idx="2"/>
              <a:endCxn id="20" idx="1"/>
            </p:cNvCxnSpPr>
            <p:nvPr/>
          </p:nvCxnSpPr>
          <p:spPr>
            <a:xfrm rot="16200000" flipH="1">
              <a:off x="8109412" y="5714805"/>
              <a:ext cx="998851" cy="2288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线箭头连接符 37"/>
            <p:cNvCxnSpPr>
              <a:stCxn id="12" idx="2"/>
              <a:endCxn id="36" idx="0"/>
            </p:cNvCxnSpPr>
            <p:nvPr/>
          </p:nvCxnSpPr>
          <p:spPr>
            <a:xfrm>
              <a:off x="8491472" y="3412110"/>
              <a:ext cx="0" cy="11454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9018129" y="39367"/>
              <a:ext cx="2104845" cy="56934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HttpServletRequest</a:t>
              </a:r>
              <a:endParaRPr kumimoji="1"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3991154" y="761107"/>
              <a:ext cx="7780136" cy="56934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ActionContextCleanUp</a:t>
              </a:r>
              <a:endParaRPr kumimoji="1"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991152" y="1431662"/>
              <a:ext cx="7780137" cy="56934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Other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filters(</a:t>
              </a:r>
              <a:r>
                <a:rPr kumimoji="1" lang="en-US" altLang="zh-CN" dirty="0" err="1"/>
                <a:t>SiteMesh,etc</a:t>
              </a:r>
              <a:r>
                <a:rPr kumimoji="1" lang="en-US" altLang="zh-CN" dirty="0"/>
                <a:t>)</a:t>
              </a:r>
              <a:endParaRPr kumimoji="1"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3991153" y="2102217"/>
              <a:ext cx="7780136" cy="56934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FilterDispatcher</a:t>
              </a:r>
              <a:endParaRPr kumimoji="1"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991153" y="2942395"/>
              <a:ext cx="1840303" cy="56934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ActionProxy</a:t>
              </a:r>
              <a:endParaRPr kumimoji="1"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3991153" y="3807954"/>
              <a:ext cx="1840303" cy="56934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Configuration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Manager</a:t>
              </a:r>
              <a:endParaRPr kumimoji="1" lang="zh-CN" altLang="en-US" dirty="0"/>
            </a:p>
          </p:txBody>
        </p:sp>
        <p:sp>
          <p:nvSpPr>
            <p:cNvPr id="10" name="文档 9"/>
            <p:cNvSpPr/>
            <p:nvPr/>
          </p:nvSpPr>
          <p:spPr>
            <a:xfrm>
              <a:off x="3991153" y="4710477"/>
              <a:ext cx="1840303" cy="7418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Struts.xml</a:t>
              </a:r>
              <a:endParaRPr kumimoji="1"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6101750" y="2867091"/>
              <a:ext cx="1351473" cy="3055487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Action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Invocation</a:t>
              </a:r>
              <a:endParaRPr kumimoji="1" lang="zh-CN" altLang="en-US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7671963" y="3044805"/>
              <a:ext cx="1639018" cy="36730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Interceptor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7687514" y="3554170"/>
              <a:ext cx="1639018" cy="37508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Interceptor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7671963" y="4071312"/>
              <a:ext cx="1639018" cy="32836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Action</a:t>
              </a:r>
              <a:endParaRPr kumimoji="1" lang="zh-CN" altLang="en-US" dirty="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7674879" y="5008407"/>
              <a:ext cx="1639018" cy="3214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Interceptor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7671963" y="5465228"/>
              <a:ext cx="1639018" cy="33294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Interceptor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9627358" y="3004591"/>
              <a:ext cx="1840303" cy="56934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ActionMapper</a:t>
              </a:r>
              <a:endParaRPr kumimoji="1"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9644329" y="3792139"/>
              <a:ext cx="1840303" cy="56934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Tag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System</a:t>
              </a:r>
              <a:endParaRPr kumimoji="1"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9644329" y="4595828"/>
              <a:ext cx="1840303" cy="56934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Template</a:t>
              </a:r>
              <a:endParaRPr kumimoji="1"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8723287" y="6044009"/>
              <a:ext cx="2398143" cy="56934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HttpServletResponse</a:t>
              </a:r>
              <a:endParaRPr kumimoji="1" lang="zh-CN" altLang="en-US" dirty="0"/>
            </a:p>
          </p:txBody>
        </p:sp>
        <p:cxnSp>
          <p:nvCxnSpPr>
            <p:cNvPr id="25" name="直线箭头连接符 24"/>
            <p:cNvCxnSpPr>
              <a:endCxn id="17" idx="0"/>
            </p:cNvCxnSpPr>
            <p:nvPr/>
          </p:nvCxnSpPr>
          <p:spPr>
            <a:xfrm>
              <a:off x="10536073" y="608710"/>
              <a:ext cx="11437" cy="23958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线箭头连接符 27"/>
            <p:cNvCxnSpPr/>
            <p:nvPr/>
          </p:nvCxnSpPr>
          <p:spPr>
            <a:xfrm flipV="1">
              <a:off x="10084158" y="2671560"/>
              <a:ext cx="0" cy="3330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肘形连接符 31"/>
            <p:cNvCxnSpPr>
              <a:stCxn id="20" idx="3"/>
            </p:cNvCxnSpPr>
            <p:nvPr/>
          </p:nvCxnSpPr>
          <p:spPr>
            <a:xfrm flipV="1">
              <a:off x="11121430" y="309093"/>
              <a:ext cx="523622" cy="601958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圆角矩形 35"/>
            <p:cNvSpPr/>
            <p:nvPr/>
          </p:nvSpPr>
          <p:spPr>
            <a:xfrm>
              <a:off x="7671963" y="4557528"/>
              <a:ext cx="1639018" cy="32836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Result</a:t>
              </a:r>
              <a:endParaRPr kumimoji="1" lang="zh-CN" altLang="en-US" dirty="0"/>
            </a:p>
          </p:txBody>
        </p:sp>
        <p:cxnSp>
          <p:nvCxnSpPr>
            <p:cNvPr id="46" name="直线箭头连接符 45"/>
            <p:cNvCxnSpPr>
              <a:stCxn id="36" idx="3"/>
              <a:endCxn id="19" idx="1"/>
            </p:cNvCxnSpPr>
            <p:nvPr/>
          </p:nvCxnSpPr>
          <p:spPr>
            <a:xfrm>
              <a:off x="9310981" y="4721708"/>
              <a:ext cx="333348" cy="158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线箭头连接符 47"/>
            <p:cNvCxnSpPr>
              <a:endCxn id="15" idx="3"/>
            </p:cNvCxnSpPr>
            <p:nvPr/>
          </p:nvCxnSpPr>
          <p:spPr>
            <a:xfrm flipH="1">
              <a:off x="9313897" y="5008407"/>
              <a:ext cx="330432" cy="160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线箭头连接符 50"/>
            <p:cNvCxnSpPr>
              <a:endCxn id="8" idx="0"/>
            </p:cNvCxnSpPr>
            <p:nvPr/>
          </p:nvCxnSpPr>
          <p:spPr>
            <a:xfrm>
              <a:off x="4902678" y="2671560"/>
              <a:ext cx="8627" cy="2708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线箭头连接符 52"/>
            <p:cNvCxnSpPr>
              <a:stCxn id="9" idx="0"/>
              <a:endCxn id="8" idx="2"/>
            </p:cNvCxnSpPr>
            <p:nvPr/>
          </p:nvCxnSpPr>
          <p:spPr>
            <a:xfrm flipV="1">
              <a:off x="4911305" y="3511738"/>
              <a:ext cx="0" cy="296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线箭头连接符 54"/>
            <p:cNvCxnSpPr>
              <a:stCxn id="9" idx="2"/>
              <a:endCxn id="10" idx="0"/>
            </p:cNvCxnSpPr>
            <p:nvPr/>
          </p:nvCxnSpPr>
          <p:spPr>
            <a:xfrm>
              <a:off x="4911305" y="4377297"/>
              <a:ext cx="0" cy="333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线箭头连接符 56"/>
            <p:cNvCxnSpPr>
              <a:stCxn id="8" idx="3"/>
              <a:endCxn id="12" idx="1"/>
            </p:cNvCxnSpPr>
            <p:nvPr/>
          </p:nvCxnSpPr>
          <p:spPr>
            <a:xfrm>
              <a:off x="5831456" y="3227067"/>
              <a:ext cx="1840507" cy="13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3456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 29"/>
          <p:cNvGrpSpPr/>
          <p:nvPr/>
        </p:nvGrpSpPr>
        <p:grpSpPr>
          <a:xfrm>
            <a:off x="1558344" y="1370633"/>
            <a:ext cx="6838681" cy="1244847"/>
            <a:chOff x="1558344" y="1370633"/>
            <a:chExt cx="6838681" cy="1244847"/>
          </a:xfrm>
        </p:grpSpPr>
        <p:sp>
          <p:nvSpPr>
            <p:cNvPr id="4" name="矩形 3"/>
            <p:cNvSpPr/>
            <p:nvPr/>
          </p:nvSpPr>
          <p:spPr>
            <a:xfrm>
              <a:off x="1558344" y="1493949"/>
              <a:ext cx="1184856" cy="6310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/>
                <a:t>视图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3661895" y="1493947"/>
              <a:ext cx="1184856" cy="6310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/>
                <a:t>业务处理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5752565" y="1493947"/>
              <a:ext cx="1184856" cy="6310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/>
                <a:t>数据处理</a:t>
              </a:r>
            </a:p>
          </p:txBody>
        </p:sp>
        <p:sp>
          <p:nvSpPr>
            <p:cNvPr id="7" name="罐形 6"/>
            <p:cNvSpPr/>
            <p:nvPr/>
          </p:nvSpPr>
          <p:spPr>
            <a:xfrm>
              <a:off x="7379595" y="1493947"/>
              <a:ext cx="927279" cy="631065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/>
                <a:t>数据库</a:t>
              </a:r>
            </a:p>
          </p:txBody>
        </p:sp>
        <p:cxnSp>
          <p:nvCxnSpPr>
            <p:cNvPr id="9" name="直线箭头连接符 8"/>
            <p:cNvCxnSpPr/>
            <p:nvPr/>
          </p:nvCxnSpPr>
          <p:spPr>
            <a:xfrm>
              <a:off x="2743200" y="1674254"/>
              <a:ext cx="918695" cy="12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线箭头连接符 11"/>
            <p:cNvCxnSpPr/>
            <p:nvPr/>
          </p:nvCxnSpPr>
          <p:spPr>
            <a:xfrm flipH="1" flipV="1">
              <a:off x="2743200" y="1970468"/>
              <a:ext cx="918695" cy="12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线箭头连接符 12"/>
            <p:cNvCxnSpPr/>
            <p:nvPr/>
          </p:nvCxnSpPr>
          <p:spPr>
            <a:xfrm>
              <a:off x="4846751" y="1674253"/>
              <a:ext cx="8156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线箭头连接符 13"/>
            <p:cNvCxnSpPr/>
            <p:nvPr/>
          </p:nvCxnSpPr>
          <p:spPr>
            <a:xfrm flipH="1">
              <a:off x="4833871" y="1970468"/>
              <a:ext cx="8285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箭头连接符 14"/>
            <p:cNvCxnSpPr/>
            <p:nvPr/>
          </p:nvCxnSpPr>
          <p:spPr>
            <a:xfrm>
              <a:off x="6937421" y="1687131"/>
              <a:ext cx="4421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线箭头连接符 17"/>
            <p:cNvCxnSpPr/>
            <p:nvPr/>
          </p:nvCxnSpPr>
          <p:spPr>
            <a:xfrm flipH="1" flipV="1">
              <a:off x="6937422" y="1957588"/>
              <a:ext cx="442173" cy="12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2904186" y="1370633"/>
              <a:ext cx="5902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/>
                <a:t>请求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910626" y="1999927"/>
              <a:ext cx="7383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/>
                <a:t>响应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105405" y="1370633"/>
              <a:ext cx="5902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/>
                <a:t>请求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105405" y="1999927"/>
              <a:ext cx="7383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/>
                <a:t>响应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5682809" y="1396391"/>
              <a:ext cx="2714216" cy="798571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712889" y="2338481"/>
              <a:ext cx="8392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/>
                <a:t>浏览器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71550" y="2324534"/>
              <a:ext cx="1175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/>
                <a:t>Web</a:t>
              </a:r>
              <a:r>
                <a:rPr kumimoji="1" lang="zh-CN" altLang="en-US" sz="1200" dirty="0"/>
                <a:t>服务器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349820" y="2338481"/>
              <a:ext cx="1609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/>
                <a:t>数据库服务器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6713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>
            <a:extLst>
              <a:ext uri="{FF2B5EF4-FFF2-40B4-BE49-F238E27FC236}">
                <a16:creationId xmlns:a16="http://schemas.microsoft.com/office/drawing/2014/main" id="{4915476D-4472-46C7-B08D-B0685FE9CBBD}"/>
              </a:ext>
            </a:extLst>
          </p:cNvPr>
          <p:cNvGrpSpPr/>
          <p:nvPr/>
        </p:nvGrpSpPr>
        <p:grpSpPr>
          <a:xfrm>
            <a:off x="416772" y="979714"/>
            <a:ext cx="10042656" cy="5144277"/>
            <a:chOff x="416772" y="979714"/>
            <a:chExt cx="10042656" cy="514427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321DFBB-A99F-455A-AD8F-F4DD635BDCB6}"/>
                </a:ext>
              </a:extLst>
            </p:cNvPr>
            <p:cNvSpPr/>
            <p:nvPr/>
          </p:nvSpPr>
          <p:spPr>
            <a:xfrm>
              <a:off x="3349690" y="979714"/>
              <a:ext cx="2827175" cy="4758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计算机语言在线考试系统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523D0AB-9FA2-48A1-960D-3D04733C6B5B}"/>
                </a:ext>
              </a:extLst>
            </p:cNvPr>
            <p:cNvSpPr/>
            <p:nvPr/>
          </p:nvSpPr>
          <p:spPr>
            <a:xfrm>
              <a:off x="1206764" y="2331098"/>
              <a:ext cx="1629746" cy="4758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zh-CN" sz="1600" dirty="0"/>
                <a:t>试卷管理模块</a:t>
              </a:r>
              <a:endParaRPr lang="zh-CN" altLang="en-US" sz="160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ED56E48-FF0A-4BD4-83D8-628819822938}"/>
                </a:ext>
              </a:extLst>
            </p:cNvPr>
            <p:cNvSpPr/>
            <p:nvPr/>
          </p:nvSpPr>
          <p:spPr>
            <a:xfrm>
              <a:off x="3948390" y="2315547"/>
              <a:ext cx="1629746" cy="4758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题目</a:t>
              </a:r>
              <a:r>
                <a:rPr lang="zh-CN" altLang="zh-CN" sz="1600" dirty="0"/>
                <a:t>管理模块</a:t>
              </a:r>
              <a:endParaRPr lang="zh-CN" altLang="en-US" sz="1600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CA8EF15-E076-4AC6-B62D-132B0267B9A8}"/>
                </a:ext>
              </a:extLst>
            </p:cNvPr>
            <p:cNvSpPr/>
            <p:nvPr/>
          </p:nvSpPr>
          <p:spPr>
            <a:xfrm>
              <a:off x="6383676" y="2328801"/>
              <a:ext cx="1629746" cy="4758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用户</a:t>
              </a:r>
              <a:r>
                <a:rPr lang="zh-CN" altLang="zh-CN" sz="1600" dirty="0"/>
                <a:t>管理模块</a:t>
              </a:r>
              <a:endParaRPr lang="zh-CN" altLang="en-US" sz="16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2285FB2-B63E-45CD-A3BD-40C9A2FD310E}"/>
                </a:ext>
              </a:extLst>
            </p:cNvPr>
            <p:cNvSpPr/>
            <p:nvPr/>
          </p:nvSpPr>
          <p:spPr>
            <a:xfrm>
              <a:off x="8781632" y="2328801"/>
              <a:ext cx="1629746" cy="4758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成绩</a:t>
              </a:r>
              <a:r>
                <a:rPr lang="zh-CN" altLang="zh-CN" sz="1600" dirty="0"/>
                <a:t>管理模块</a:t>
              </a:r>
              <a:endParaRPr lang="zh-CN" altLang="en-US" sz="16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3CA0F2F-3CF3-4FB6-A99B-AA7C118690B0}"/>
                </a:ext>
              </a:extLst>
            </p:cNvPr>
            <p:cNvSpPr/>
            <p:nvPr/>
          </p:nvSpPr>
          <p:spPr>
            <a:xfrm>
              <a:off x="3708898" y="3175516"/>
              <a:ext cx="385666" cy="1284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增加题目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06C16FA-3FB4-4EA3-8C39-1F185BBF58C0}"/>
                </a:ext>
              </a:extLst>
            </p:cNvPr>
            <p:cNvSpPr/>
            <p:nvPr/>
          </p:nvSpPr>
          <p:spPr>
            <a:xfrm>
              <a:off x="4570444" y="3175516"/>
              <a:ext cx="385666" cy="1284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删除题目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C479F83-F97C-4F34-A58A-4C1D6B11AE7C}"/>
                </a:ext>
              </a:extLst>
            </p:cNvPr>
            <p:cNvSpPr/>
            <p:nvPr/>
          </p:nvSpPr>
          <p:spPr>
            <a:xfrm>
              <a:off x="5439310" y="3179433"/>
              <a:ext cx="385666" cy="1284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修改题目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3AD2732-EADB-471E-BA37-928EB099E6B1}"/>
                </a:ext>
              </a:extLst>
            </p:cNvPr>
            <p:cNvSpPr/>
            <p:nvPr/>
          </p:nvSpPr>
          <p:spPr>
            <a:xfrm>
              <a:off x="803990" y="3175516"/>
              <a:ext cx="385666" cy="1284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试卷模板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2849321-580A-4D43-9974-6BD3C82581A1}"/>
                </a:ext>
              </a:extLst>
            </p:cNvPr>
            <p:cNvSpPr/>
            <p:nvPr/>
          </p:nvSpPr>
          <p:spPr>
            <a:xfrm>
              <a:off x="1463354" y="3175516"/>
              <a:ext cx="385666" cy="1284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考试安排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3DF8881-4D7F-4795-9F3F-A4BAF5B6CD2A}"/>
                </a:ext>
              </a:extLst>
            </p:cNvPr>
            <p:cNvSpPr/>
            <p:nvPr/>
          </p:nvSpPr>
          <p:spPr>
            <a:xfrm>
              <a:off x="2122718" y="3175513"/>
              <a:ext cx="385666" cy="1284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自动组卷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185E1D2-B3AF-4C2D-BAB3-AE40A0F2CFB2}"/>
                </a:ext>
              </a:extLst>
            </p:cNvPr>
            <p:cNvSpPr/>
            <p:nvPr/>
          </p:nvSpPr>
          <p:spPr>
            <a:xfrm>
              <a:off x="2782082" y="3179433"/>
              <a:ext cx="385666" cy="1284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评阅试卷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9C282DA-6DAD-4DAB-B9D2-9253F1103B08}"/>
                </a:ext>
              </a:extLst>
            </p:cNvPr>
            <p:cNvSpPr/>
            <p:nvPr/>
          </p:nvSpPr>
          <p:spPr>
            <a:xfrm>
              <a:off x="6259258" y="3166174"/>
              <a:ext cx="385666" cy="1284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注册用户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FEF31CB-A27C-4FB4-B0EC-4631AFEA4123}"/>
                </a:ext>
              </a:extLst>
            </p:cNvPr>
            <p:cNvSpPr/>
            <p:nvPr/>
          </p:nvSpPr>
          <p:spPr>
            <a:xfrm>
              <a:off x="7015806" y="3175516"/>
              <a:ext cx="385666" cy="1284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修改信息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FA1AB1C-4DB7-4BFE-BB7F-08F14EAF56B7}"/>
                </a:ext>
              </a:extLst>
            </p:cNvPr>
            <p:cNvSpPr/>
            <p:nvPr/>
          </p:nvSpPr>
          <p:spPr>
            <a:xfrm>
              <a:off x="7736590" y="3166172"/>
              <a:ext cx="385666" cy="1284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查询用户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F880B4D-1F46-474A-8492-329ED408B27D}"/>
                </a:ext>
              </a:extLst>
            </p:cNvPr>
            <p:cNvSpPr/>
            <p:nvPr/>
          </p:nvSpPr>
          <p:spPr>
            <a:xfrm>
              <a:off x="8767542" y="3166170"/>
              <a:ext cx="385666" cy="1284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考生查询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26267A0-BCEC-450A-B9AF-33F98A790C69}"/>
                </a:ext>
              </a:extLst>
            </p:cNvPr>
            <p:cNvSpPr/>
            <p:nvPr/>
          </p:nvSpPr>
          <p:spPr>
            <a:xfrm>
              <a:off x="10073762" y="3166169"/>
              <a:ext cx="385666" cy="1284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教师查询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314B2E2-74D4-406F-B508-E28516E96E47}"/>
                </a:ext>
              </a:extLst>
            </p:cNvPr>
            <p:cNvSpPr/>
            <p:nvPr/>
          </p:nvSpPr>
          <p:spPr>
            <a:xfrm>
              <a:off x="416772" y="4839476"/>
              <a:ext cx="385666" cy="1284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考试科目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54F138B-29FB-4A94-B986-465D1002D2F4}"/>
                </a:ext>
              </a:extLst>
            </p:cNvPr>
            <p:cNvSpPr/>
            <p:nvPr/>
          </p:nvSpPr>
          <p:spPr>
            <a:xfrm>
              <a:off x="1115150" y="4839476"/>
              <a:ext cx="385666" cy="1284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题目管理</a:t>
              </a:r>
            </a:p>
          </p:txBody>
        </p:sp>
        <p:cxnSp>
          <p:nvCxnSpPr>
            <p:cNvPr id="29" name="连接符: 肘形 28">
              <a:extLst>
                <a:ext uri="{FF2B5EF4-FFF2-40B4-BE49-F238E27FC236}">
                  <a16:creationId xmlns:a16="http://schemas.microsoft.com/office/drawing/2014/main" id="{20C32A6F-59BF-42B1-9071-844786451EAE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rot="5400000">
              <a:off x="2954697" y="522517"/>
              <a:ext cx="875522" cy="274164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连接符: 肘形 30">
              <a:extLst>
                <a:ext uri="{FF2B5EF4-FFF2-40B4-BE49-F238E27FC236}">
                  <a16:creationId xmlns:a16="http://schemas.microsoft.com/office/drawing/2014/main" id="{95A9C37D-24D6-489D-85D1-9B19EC8A7BE7}"/>
                </a:ext>
              </a:extLst>
            </p:cNvPr>
            <p:cNvCxnSpPr>
              <a:stCxn id="4" idx="2"/>
              <a:endCxn id="9" idx="0"/>
            </p:cNvCxnSpPr>
            <p:nvPr/>
          </p:nvCxnSpPr>
          <p:spPr>
            <a:xfrm rot="5400000">
              <a:off x="4333286" y="1885554"/>
              <a:ext cx="859971" cy="15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连接符: 肘形 32">
              <a:extLst>
                <a:ext uri="{FF2B5EF4-FFF2-40B4-BE49-F238E27FC236}">
                  <a16:creationId xmlns:a16="http://schemas.microsoft.com/office/drawing/2014/main" id="{89359031-9CB0-4EFE-A135-2AD629B7D1D7}"/>
                </a:ext>
              </a:extLst>
            </p:cNvPr>
            <p:cNvCxnSpPr>
              <a:stCxn id="4" idx="2"/>
              <a:endCxn id="10" idx="0"/>
            </p:cNvCxnSpPr>
            <p:nvPr/>
          </p:nvCxnSpPr>
          <p:spPr>
            <a:xfrm rot="16200000" flipH="1">
              <a:off x="5544301" y="674552"/>
              <a:ext cx="873225" cy="243527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61974F4C-992B-47EA-B738-C8D942F236A1}"/>
                </a:ext>
              </a:extLst>
            </p:cNvPr>
            <p:cNvCxnSpPr>
              <a:stCxn id="4" idx="2"/>
              <a:endCxn id="11" idx="0"/>
            </p:cNvCxnSpPr>
            <p:nvPr/>
          </p:nvCxnSpPr>
          <p:spPr>
            <a:xfrm rot="16200000" flipH="1">
              <a:off x="6743279" y="-524426"/>
              <a:ext cx="873225" cy="4833227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连接符: 肘形 36">
              <a:extLst>
                <a:ext uri="{FF2B5EF4-FFF2-40B4-BE49-F238E27FC236}">
                  <a16:creationId xmlns:a16="http://schemas.microsoft.com/office/drawing/2014/main" id="{CFBA42A7-1131-4F44-94B5-5FFBD11C27A0}"/>
                </a:ext>
              </a:extLst>
            </p:cNvPr>
            <p:cNvCxnSpPr>
              <a:stCxn id="5" idx="2"/>
              <a:endCxn id="17" idx="0"/>
            </p:cNvCxnSpPr>
            <p:nvPr/>
          </p:nvCxnSpPr>
          <p:spPr>
            <a:xfrm rot="5400000">
              <a:off x="1324952" y="2478831"/>
              <a:ext cx="368556" cy="1024814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9" name="连接符: 肘形 38">
              <a:extLst>
                <a:ext uri="{FF2B5EF4-FFF2-40B4-BE49-F238E27FC236}">
                  <a16:creationId xmlns:a16="http://schemas.microsoft.com/office/drawing/2014/main" id="{0F0C1241-88E1-4351-BE6B-EB1D99C1E42A}"/>
                </a:ext>
              </a:extLst>
            </p:cNvPr>
            <p:cNvCxnSpPr>
              <a:stCxn id="5" idx="2"/>
              <a:endCxn id="18" idx="0"/>
            </p:cNvCxnSpPr>
            <p:nvPr/>
          </p:nvCxnSpPr>
          <p:spPr>
            <a:xfrm rot="5400000">
              <a:off x="1654634" y="2808513"/>
              <a:ext cx="368556" cy="365450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连接符: 肘形 40">
              <a:extLst>
                <a:ext uri="{FF2B5EF4-FFF2-40B4-BE49-F238E27FC236}">
                  <a16:creationId xmlns:a16="http://schemas.microsoft.com/office/drawing/2014/main" id="{A138B537-26D4-4294-BBE3-E66801B39684}"/>
                </a:ext>
              </a:extLst>
            </p:cNvPr>
            <p:cNvCxnSpPr>
              <a:stCxn id="5" idx="2"/>
              <a:endCxn id="19" idx="0"/>
            </p:cNvCxnSpPr>
            <p:nvPr/>
          </p:nvCxnSpPr>
          <p:spPr>
            <a:xfrm rot="16200000" flipH="1">
              <a:off x="1984318" y="2844279"/>
              <a:ext cx="368553" cy="293914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CEEF65B1-5B81-49D7-AD6C-33163E345F11}"/>
                </a:ext>
              </a:extLst>
            </p:cNvPr>
            <p:cNvCxnSpPr>
              <a:stCxn id="5" idx="2"/>
              <a:endCxn id="20" idx="0"/>
            </p:cNvCxnSpPr>
            <p:nvPr/>
          </p:nvCxnSpPr>
          <p:spPr>
            <a:xfrm rot="16200000" flipH="1">
              <a:off x="2312040" y="2516557"/>
              <a:ext cx="372473" cy="95327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5" name="连接符: 肘形 44">
              <a:extLst>
                <a:ext uri="{FF2B5EF4-FFF2-40B4-BE49-F238E27FC236}">
                  <a16:creationId xmlns:a16="http://schemas.microsoft.com/office/drawing/2014/main" id="{E44922C2-05E4-4D80-91A7-310FD09A2FBD}"/>
                </a:ext>
              </a:extLst>
            </p:cNvPr>
            <p:cNvCxnSpPr>
              <a:stCxn id="9" idx="2"/>
              <a:endCxn id="14" idx="0"/>
            </p:cNvCxnSpPr>
            <p:nvPr/>
          </p:nvCxnSpPr>
          <p:spPr>
            <a:xfrm rot="5400000">
              <a:off x="4140444" y="2552696"/>
              <a:ext cx="384107" cy="861532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8DD74D52-5532-4E1A-B36C-401D77B33537}"/>
                </a:ext>
              </a:extLst>
            </p:cNvPr>
            <p:cNvCxnSpPr>
              <a:stCxn id="9" idx="2"/>
              <a:endCxn id="15" idx="0"/>
            </p:cNvCxnSpPr>
            <p:nvPr/>
          </p:nvCxnSpPr>
          <p:spPr>
            <a:xfrm rot="16200000" flipH="1">
              <a:off x="4571217" y="2983455"/>
              <a:ext cx="384107" cy="14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9" name="连接符: 肘形 48">
              <a:extLst>
                <a:ext uri="{FF2B5EF4-FFF2-40B4-BE49-F238E27FC236}">
                  <a16:creationId xmlns:a16="http://schemas.microsoft.com/office/drawing/2014/main" id="{0AA31ED0-1DE9-4D86-A25D-D1DFF1284E50}"/>
                </a:ext>
              </a:extLst>
            </p:cNvPr>
            <p:cNvCxnSpPr>
              <a:stCxn id="9" idx="2"/>
              <a:endCxn id="16" idx="0"/>
            </p:cNvCxnSpPr>
            <p:nvPr/>
          </p:nvCxnSpPr>
          <p:spPr>
            <a:xfrm rot="16200000" flipH="1">
              <a:off x="5003691" y="2550981"/>
              <a:ext cx="388024" cy="868880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id="{2E07661F-1115-4164-A4C8-2730B9FAA34C}"/>
                </a:ext>
              </a:extLst>
            </p:cNvPr>
            <p:cNvCxnSpPr>
              <a:stCxn id="10" idx="2"/>
              <a:endCxn id="21" idx="0"/>
            </p:cNvCxnSpPr>
            <p:nvPr/>
          </p:nvCxnSpPr>
          <p:spPr>
            <a:xfrm rot="5400000">
              <a:off x="6644565" y="2612189"/>
              <a:ext cx="361511" cy="74645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7D860726-3D26-4CB9-968B-C99475C33A1E}"/>
                </a:ext>
              </a:extLst>
            </p:cNvPr>
            <p:cNvCxnSpPr>
              <a:stCxn id="10" idx="2"/>
              <a:endCxn id="22" idx="0"/>
            </p:cNvCxnSpPr>
            <p:nvPr/>
          </p:nvCxnSpPr>
          <p:spPr>
            <a:xfrm rot="16200000" flipH="1">
              <a:off x="7018168" y="2985044"/>
              <a:ext cx="370853" cy="10090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5" name="连接符: 肘形 54">
              <a:extLst>
                <a:ext uri="{FF2B5EF4-FFF2-40B4-BE49-F238E27FC236}">
                  <a16:creationId xmlns:a16="http://schemas.microsoft.com/office/drawing/2014/main" id="{69127CF9-3C59-40CB-9A9B-AD76E4954749}"/>
                </a:ext>
              </a:extLst>
            </p:cNvPr>
            <p:cNvCxnSpPr>
              <a:stCxn id="10" idx="2"/>
              <a:endCxn id="23" idx="0"/>
            </p:cNvCxnSpPr>
            <p:nvPr/>
          </p:nvCxnSpPr>
          <p:spPr>
            <a:xfrm rot="16200000" flipH="1">
              <a:off x="7383232" y="2619980"/>
              <a:ext cx="361509" cy="730874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7" name="连接符: 肘形 56">
              <a:extLst>
                <a:ext uri="{FF2B5EF4-FFF2-40B4-BE49-F238E27FC236}">
                  <a16:creationId xmlns:a16="http://schemas.microsoft.com/office/drawing/2014/main" id="{466673C5-051F-4ABE-B8A3-299F5083CAE7}"/>
                </a:ext>
              </a:extLst>
            </p:cNvPr>
            <p:cNvCxnSpPr>
              <a:stCxn id="11" idx="2"/>
              <a:endCxn id="24" idx="0"/>
            </p:cNvCxnSpPr>
            <p:nvPr/>
          </p:nvCxnSpPr>
          <p:spPr>
            <a:xfrm rot="5400000">
              <a:off x="9097687" y="2667351"/>
              <a:ext cx="361507" cy="636130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9" name="连接符: 肘形 58">
              <a:extLst>
                <a:ext uri="{FF2B5EF4-FFF2-40B4-BE49-F238E27FC236}">
                  <a16:creationId xmlns:a16="http://schemas.microsoft.com/office/drawing/2014/main" id="{D38C8262-3012-4120-A1C6-FEF45587CE40}"/>
                </a:ext>
              </a:extLst>
            </p:cNvPr>
            <p:cNvCxnSpPr>
              <a:stCxn id="11" idx="2"/>
              <a:endCxn id="25" idx="0"/>
            </p:cNvCxnSpPr>
            <p:nvPr/>
          </p:nvCxnSpPr>
          <p:spPr>
            <a:xfrm rot="16200000" flipH="1">
              <a:off x="9750797" y="2650371"/>
              <a:ext cx="361506" cy="670090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1" name="连接符: 肘形 60">
              <a:extLst>
                <a:ext uri="{FF2B5EF4-FFF2-40B4-BE49-F238E27FC236}">
                  <a16:creationId xmlns:a16="http://schemas.microsoft.com/office/drawing/2014/main" id="{514E27FD-AD7A-447C-AB73-E33BF510D4E1}"/>
                </a:ext>
              </a:extLst>
            </p:cNvPr>
            <p:cNvCxnSpPr>
              <a:stCxn id="17" idx="2"/>
              <a:endCxn id="26" idx="0"/>
            </p:cNvCxnSpPr>
            <p:nvPr/>
          </p:nvCxnSpPr>
          <p:spPr>
            <a:xfrm rot="5400000">
              <a:off x="613492" y="4456144"/>
              <a:ext cx="379445" cy="38721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567D5BA4-6596-47FD-8238-DD9D2E371626}"/>
                </a:ext>
              </a:extLst>
            </p:cNvPr>
            <p:cNvCxnSpPr>
              <a:stCxn id="17" idx="2"/>
              <a:endCxn id="27" idx="0"/>
            </p:cNvCxnSpPr>
            <p:nvPr/>
          </p:nvCxnSpPr>
          <p:spPr>
            <a:xfrm rot="16200000" flipH="1">
              <a:off x="962681" y="4494173"/>
              <a:ext cx="379445" cy="311160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4245365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4724</TotalTime>
  <Words>188</Words>
  <Application>Microsoft Office PowerPoint</Application>
  <PresentationFormat>宽屏</PresentationFormat>
  <Paragraphs>109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gaoxiyan2011@163.com</dc:creator>
  <cp:lastModifiedBy>gaoxy</cp:lastModifiedBy>
  <cp:revision>30</cp:revision>
  <dcterms:created xsi:type="dcterms:W3CDTF">2017-10-04T00:15:24Z</dcterms:created>
  <dcterms:modified xsi:type="dcterms:W3CDTF">2017-10-11T07:18:19Z</dcterms:modified>
</cp:coreProperties>
</file>