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2-07T00:47:59.989">
    <p:pos x="6000" y="0"/>
    <p:text>Replace all text delimted with angle brackets (&lt;...&gt;) with the information request. Do NOT keep the angle brackets.
-harkey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2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5" cy="5334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1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1" y="4730750"/>
              <a:ext cx="519113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3"/>
              <a:ext cx="146050" cy="309563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8" cy="2835275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8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5" cy="42068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1" y="4757738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5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6" y="5653088"/>
              <a:ext cx="138113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1" y="4656138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200" cy="530225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Shape 20"/>
            <p:cNvSpPr/>
            <p:nvPr/>
          </p:nvSpPr>
          <p:spPr>
            <a:xfrm>
              <a:off x="6627813" y="194833"/>
              <a:ext cx="409575" cy="3646488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1" y="3771900"/>
              <a:ext cx="350838" cy="1309688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6" y="5053013"/>
              <a:ext cx="357188" cy="820738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8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3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8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3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5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8"/>
              <a:ext cx="114300" cy="5588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6" y="5434013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b="0" i="0" lang="en-US" sz="486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CMPE 295B Project Status</a:t>
            </a:r>
            <a:br>
              <a:rPr b="0" i="0" lang="en-US" sz="486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860"/>
              <a:t>Data Puzzle</a:t>
            </a:r>
            <a:br>
              <a:rPr b="0" i="0" lang="en-US" sz="486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860"/>
              <a:t>Professor Sheng-liang Song</a:t>
            </a:r>
            <a:endParaRPr b="0" i="0" sz="486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Meng-Huan Lee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/>
              <a:t>meng-huan.lee@sjsu.edu</a:t>
            </a:r>
            <a:b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/>
              <a:t>Xiaoqian Ma, xiaoqian.ma@sjsu.edu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/>
              <a:t>Zhemin Su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/>
              <a:t>zhemin.su@sjsu.edu</a:t>
            </a:r>
            <a:b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/>
              <a:t>Ziyu Ye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/>
              <a:t>ziyu.ye@sjsu.edu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Prototype </a:t>
            </a:r>
            <a:b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Completion Status</a:t>
            </a:r>
            <a:endParaRPr b="1" i="0" sz="3959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Project Completion Status: </a:t>
            </a:r>
            <a:r>
              <a:rPr lang="en-US"/>
              <a:t>50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complete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Individual Status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Meng-Huan Lee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/>
              <a:t>Access External &amp; Internal Storage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 </a:t>
            </a:r>
            <a:r>
              <a:rPr lang="en-US"/>
              <a:t>70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complete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Xiaoqian Ma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/>
              <a:t>Firebase Database API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</a:t>
            </a:r>
            <a:r>
              <a:rPr lang="en-US"/>
              <a:t> 50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complete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Zhemin Su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(File </a:t>
            </a:r>
            <a:r>
              <a:rPr lang="en-US"/>
              <a:t>U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pload and </a:t>
            </a:r>
            <a:r>
              <a:rPr lang="en-US"/>
              <a:t>D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ownload): </a:t>
            </a:r>
            <a:r>
              <a:rPr lang="en-US"/>
              <a:t>7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0% complete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Ziyu Ye (File Transfer) : 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60% complete</a:t>
            </a:r>
            <a:endParaRPr/>
          </a:p>
          <a:p>
            <a: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Report </a:t>
            </a:r>
            <a:b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Completion Status</a:t>
            </a:r>
            <a:endParaRPr b="1" i="0" sz="3959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Project Report Status: </a:t>
            </a:r>
            <a:r>
              <a:rPr lang="en-US"/>
              <a:t>70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complete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Individual Status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Meng-Huan Lee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/>
              <a:t>Chapter 5: Project Implementation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 </a:t>
            </a:r>
            <a:r>
              <a:rPr lang="en-US"/>
              <a:t>68.5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complete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Xiaoqian Ma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/>
              <a:t>Chapter 6: Testing and Verification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 </a:t>
            </a:r>
            <a:r>
              <a:rPr lang="en-US"/>
              <a:t>71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complete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Zhemin Su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/>
              <a:t>Chapter 7: Performance and Benchmarks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 </a:t>
            </a:r>
            <a:r>
              <a:rPr lang="en-US"/>
              <a:t>70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complete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Ziyu Ye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/>
              <a:t>Chapter 8: Deployment, Operations, Maintenance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): </a:t>
            </a:r>
            <a:r>
              <a:rPr lang="en-US"/>
              <a:t>70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complete</a:t>
            </a:r>
            <a:endParaRPr/>
          </a:p>
          <a:p>
            <a: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Concerns</a:t>
            </a:r>
            <a:b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i="0" sz="3959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Resource needs not satisfied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time </a:t>
            </a:r>
            <a:endParaRPr/>
          </a:p>
          <a:p>
            <a:pPr indent="0" lvl="0" marL="4572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Potential project showstoppers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time limitation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file recovery methods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file transfer between different users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Meetings with Project Advisor</a:t>
            </a:r>
            <a:b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i="0" sz="3959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Recent meetings with Project Advisor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Project scope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 </a:t>
            </a:r>
            <a:r>
              <a:rPr lang="en-US"/>
              <a:t>10/2017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File split and encryption/ 10/2017</a:t>
            </a:r>
            <a:endParaRPr/>
          </a:p>
          <a:p>
            <a:pPr indent="-285750" lvl="1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File upload implementation/ 11/2017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</a:t>
            </a:r>
            <a:r>
              <a:rPr lang="en-US"/>
              <a:t>Final Demo Deliveries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/>
              <a:t>12/2017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Planned meetings with Project Advisor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File transfer between users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/>
              <a:t> 02/15/2018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File redundancy</a:t>
            </a: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/>
              <a:t> 03/2018</a:t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Special Needs for Project Expo</a:t>
            </a:r>
            <a:br>
              <a:rPr b="1" i="0" lang="en-US" sz="3959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1" i="0" sz="3959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any needs for Project Expo beyond ½ table, Wi-Fi connection, power access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At least 3 Android phones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A monitor to show demo video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Poster Board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lang="en-US"/>
              <a:t>Free lunch and water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