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D792-492E-4747-1947-CCA0EDD9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F40C4-E4B8-D8A0-55B0-8F7F6EC0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36FD-1680-0B9F-7D34-9FCEF28B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EECF-D409-F8A9-93A4-94DE3C9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98BC-6388-7318-BCC6-5E5CC331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58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F65E-F255-DCBF-55D4-2BD5DB9D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07EF-DCAC-B984-F783-5D665A32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BB5C-F6EE-5F8E-4FFD-B505A564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B08C-E3A1-6B65-2E0D-93C87737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C078-93C1-B3F8-0374-6795CE41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3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D428-B1EE-708F-C143-3C48E8F68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18C52-8F66-587E-CAE7-04F2D5C8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E804-4239-6130-3FAC-4A8A11D9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7AAF-64BB-761B-88DB-EE49909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75C0-4A98-F7A9-43BC-33870FB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336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C4D0-B233-2E53-A7CB-A369FFD9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3FCC-B06F-BDD9-EDEA-85340A08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7EB7-35C6-A96C-628A-0DCE38A6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1CB4-E148-B3AA-ADB5-EC622BA3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47E3-78A4-E0CB-B077-74529DB6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77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B976-FB22-97A4-B427-C77AED53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1C0F-513C-45EC-AC5A-F047CD74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2E57-85A8-58C3-8786-416C3553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9C0C-233F-39D0-9276-282E039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1FE9-CD21-91FA-E201-758DD00D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37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1D0E-3033-155D-6867-AAEDEF60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3EEE-C953-340F-5459-1CCE30A91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6000-4586-180C-022F-E36C4F02A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E181-B863-6386-FA8B-9CE1746F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B471D-345C-D24C-DE6D-A63694BF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6A9D1-6B93-EFCC-E23E-E0C68062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4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2B8-6C65-A5E4-AC61-29198685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E92D0-C4FE-0750-A60F-7B544751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6E8D3-8D12-D694-F0BC-7B96F94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F603-210E-4151-AA23-6E93760D9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D5037-1DAB-5AC2-7A8A-0AF66B6B3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EC005-62BF-6BA8-8A7A-0ADBE3C1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408D2-814C-0572-38E3-8EDD6E9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F778B-6A97-6FAA-53B5-72E1C194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71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251B-A4FD-5FB5-DF76-3B88B64B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D586-F5EE-69FC-C464-C06A5E34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F6EFB-082B-D826-FEF7-293FF002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E27AC-D17A-32C5-D246-E6DB524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2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40678-4044-BA93-8FD5-2818D2A1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7E076-32DD-1D70-A7F8-08783199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BD55F-117A-0121-BD0D-F80DFAA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51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F0E7-2C01-8844-24BA-49689468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BFE5-E450-6983-E2FB-B72B9CC0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AEE6-9633-5AF5-3837-B61B803B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4EB36-F42A-5C1D-3FA4-E1569764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8C527-8273-7596-D7DA-B27CB2AF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FB08-471E-7EEB-1577-D34DEA83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B15-CA7F-3BFE-1806-9187AF67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ED110-74FE-5AD0-B978-B743EFFD8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FECF-EC78-658D-DACE-1922DC3C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B16D-EB1E-92D2-6063-49E693C3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0DCD-16BF-4FE1-9E5F-B3ECC7F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9CD6E-7A1D-A760-C95C-55CF811F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1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41CF-737F-FBD4-7A55-1B96A00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8FAD-CED7-1537-FC8E-CC2325E7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2BD7-DA2F-0F73-F4BC-09B7F3052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FD9D-10F8-4127-8EA1-4EF29C818708}" type="datetimeFigureOut">
              <a:rPr lang="en-ID" smtClean="0"/>
              <a:t>22/11/2023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2637-0C68-3C1B-4DC2-7C832A005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1980-949D-FAB9-6191-86906E7CD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07F7-5BEF-424D-A290-36C8014401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048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E15F4-D7EF-8765-C7AA-DBB3D558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681" y="2013800"/>
            <a:ext cx="820840" cy="8208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2AE4D59-A3CA-7743-1361-D0A4250FE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702" y="2013800"/>
            <a:ext cx="820840" cy="8208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DE0FC9F-433D-6BCD-4327-CE0465958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23" y="654040"/>
            <a:ext cx="820840" cy="8208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CDD0897-05C7-F612-4923-B9ED5F8C1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0702" y="650780"/>
            <a:ext cx="820840" cy="8208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B1058F-44C6-A911-5780-102FA5BDD2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420" y="2013800"/>
            <a:ext cx="820840" cy="8208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D29A278-40A4-E5D7-5ACD-F33D52E0AE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72618" y="650780"/>
            <a:ext cx="820840" cy="8208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71EFC38-1B00-37FF-2E86-8F777EFDEB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66660" y="650780"/>
            <a:ext cx="820840" cy="8208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5BB9EB1-7DD0-C1FD-842A-458DDDE37B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75597" y="650780"/>
            <a:ext cx="820840" cy="82084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B4F67E-61FC-E399-2EF8-D7FD1851BC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63681" y="650780"/>
            <a:ext cx="820840" cy="82084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A08B8D8-5683-D452-127F-A670AF390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69639" y="650780"/>
            <a:ext cx="820840" cy="8208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D996D9-7DBF-57B3-AA97-FD6637025DCF}"/>
              </a:ext>
            </a:extLst>
          </p:cNvPr>
          <p:cNvSpPr txBox="1"/>
          <p:nvPr/>
        </p:nvSpPr>
        <p:spPr>
          <a:xfrm>
            <a:off x="1834669" y="6131343"/>
            <a:ext cx="683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Select icons, right click save as picture</a:t>
            </a:r>
            <a:endParaRPr lang="en-ID" sz="2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C956C7-45EE-D805-D46E-6B98EDF14DD0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8373" t="62192" r="9166"/>
          <a:stretch/>
        </p:blipFill>
        <p:spPr>
          <a:xfrm>
            <a:off x="8747760" y="5869733"/>
            <a:ext cx="2048677" cy="98826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303B7F10-3438-AB2B-C60B-11A0EE569BBA}"/>
              </a:ext>
            </a:extLst>
          </p:cNvPr>
          <p:cNvSpPr/>
          <p:nvPr/>
        </p:nvSpPr>
        <p:spPr>
          <a:xfrm>
            <a:off x="8747760" y="6392953"/>
            <a:ext cx="2048677" cy="465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DD21F31B-FF0E-04E6-35FB-4D0476962B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015" y="3295983"/>
            <a:ext cx="751649" cy="75164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553AC7A-EBD5-6B41-81A3-84BD1106F68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74380" y="3271712"/>
            <a:ext cx="751649" cy="7516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3677325-6067-6130-DEDF-F5527007CE3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97061" y="1968580"/>
            <a:ext cx="820840" cy="82084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C380F23-A1E7-56CA-CC06-144A582AEE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11027" y="3149506"/>
            <a:ext cx="820840" cy="82084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ACB9851-DFA0-AB93-3C51-BB8BDF08BC3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403031" y="1975604"/>
            <a:ext cx="820840" cy="82084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5A23A78A-C503-B4A0-F6C4-349056B7EB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369651" y="3046434"/>
            <a:ext cx="1015123" cy="101512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73106D57-250B-A1F0-33A9-9B468760A2F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74380" y="4480375"/>
            <a:ext cx="820840" cy="82084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FEED486-FF8E-164A-D793-EFC3AF1B395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89592" y="3186067"/>
            <a:ext cx="820840" cy="82084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ABC7B72-9F5A-E6C1-7080-AFC33493340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384361" y="3186067"/>
            <a:ext cx="820840" cy="82084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54756BF-8892-FEB8-41CC-86C13D55CF2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990199" y="3098316"/>
            <a:ext cx="820840" cy="82084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5DF763C-50AB-30FF-9FE9-3F3C434AC73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975597" y="1968580"/>
            <a:ext cx="820840" cy="82084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AB8C1E62-57D0-C172-D0F9-B44438AD6FE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12961" y="4499367"/>
            <a:ext cx="820840" cy="82084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A51E478-2D57-C07E-6492-912A20B94F7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5369651" y="1975604"/>
            <a:ext cx="820840" cy="8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YOSELYN GOVIANDRY</dc:creator>
  <cp:lastModifiedBy>ELAINE YOSELYN GOVIANDRY</cp:lastModifiedBy>
  <cp:revision>3</cp:revision>
  <dcterms:created xsi:type="dcterms:W3CDTF">2023-11-22T05:05:23Z</dcterms:created>
  <dcterms:modified xsi:type="dcterms:W3CDTF">2023-11-22T08:22:33Z</dcterms:modified>
</cp:coreProperties>
</file>