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755F-8AAB-1DE6-60FE-9DBB88658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A793D-A83D-F836-55EF-04B84819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4075-3C13-6E5B-6C43-1F7E5E2B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035E-ECF8-DD76-3DA3-1C6ADC2E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C900-EE21-3A0F-C79B-044C8678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6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362-E1BE-D892-8889-FBB14E23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4D3DA-B10B-65DB-0E45-69F9CA43C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BD19-8046-A541-EA6B-24491C61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96D0-4EF1-230E-421F-9288EE1A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C02E-AD9E-7112-BF7A-D7255EE5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4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CD9EF-CDB6-FCD4-76DB-93012D959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A5A8-AB93-9244-379F-7C75A1235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5602-58FF-D955-5468-11687DDC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75E5-9FE9-F2A2-DB8C-1C8A373B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CA3A-AAAB-FC03-2268-F797DC2E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11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DBC0-8711-6EE5-235A-4C147790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9140-F777-0B0B-09C0-5FEB16DF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13743-2C81-4BE4-F885-15237000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9F2C-7C44-D2A4-87BE-C84DA59B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329F-4E82-AC46-5188-68F444D5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505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A8D-7D40-247D-01DC-0FC293D1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A72A-E010-C5A0-0484-E8E80639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B876-BD07-82F5-E454-1594D131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98DF-86C7-CC7E-84B7-575E89FB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E9F8-2943-D2C8-5C8C-35E8A59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2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A038-D9AC-A827-E674-E81AB8C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839-6A47-49BE-5A51-F64976AC4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0F86E-0FD9-1ECE-3E10-29B5A8C07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D4F0-BBE7-5289-331D-BABDF202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0963-1F1C-97FC-C171-B38896CD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6FAA7-19EB-0F6C-3678-4A41D710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24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6711-516D-F410-A5B0-0C1BDF7D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A52C-50AE-996C-DC8D-1A6D57A5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6C3E0-B874-4936-71DF-2535CBF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2FE2A-F0DC-D580-94EB-01B65B9A1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70F9E-530B-992F-03D8-C9CC5958A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BDF04-76F4-0ECA-C79F-1FA7C4AF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92A63-2865-D29C-8826-5D9E2B51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914EE-4BCB-4902-608F-2836A7AA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0A65-A98A-E4DC-EF4C-47F0BAB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F3F88-D4E4-0AB2-150F-8A602AF9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E65A5-34C5-A802-51AB-ADFDC01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61FAC-C2B1-0248-1712-28C4302B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5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F76C4-D490-2452-3D94-EBED6387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50185-C929-6104-F69E-D9F928B1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A4B7-CAE4-1612-D53D-1F253147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978B-C694-D35C-441D-97B40971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E388-B51C-E6B3-0A03-EEA664EA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854BD-495F-75A4-5ED2-C4D4984BB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31CF6-98BE-0955-303B-4849E4C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5975B-0234-DCD9-F98A-3AEB13AD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0CAF-F895-3EBB-4188-D89FA1E7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3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00E9-7850-B955-A5B5-5DC45E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A20BA-505A-04D6-D06A-A288C5B6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C36F7-7255-8B40-0BF8-B5B026A8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3E73-C831-8252-BD3A-F26E8423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63EF-A316-6F73-1E45-6B99AA33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8EFD8-A4C1-ECC6-BB1C-F999BC89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5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C3D29-E21C-49EE-1711-45E038AE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0685-CFA7-7B33-70F6-62E95D67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B287-947A-4610-2563-03B3D2FD3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D991-FB1E-4815-BC6E-8A5C3C3A87CB}" type="datetimeFigureOut">
              <a:rPr lang="en-ID" smtClean="0"/>
              <a:t>26/11/2023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25A2-74BD-58E5-3E3B-8638B234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63DC-275C-5448-B8A1-DE6FE99D3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6741-B1B7-44B8-819B-AD422645F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07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A2D76F-B617-8585-AA3E-2D252FD794A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21EEB-9942-C3BF-5EE5-11BAD6F905FA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2BFBA-6874-D6A9-C68C-49AA89E0397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C45FA2-5AC6-C88C-2668-6CEB6919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97" b="89847" l="9783" r="89946">
                        <a14:foregroundMark x1="43750" y1="8515" x2="59375" y2="9061"/>
                        <a14:foregroundMark x1="58832" y1="8843" x2="58288" y2="8843"/>
                        <a14:foregroundMark x1="58560" y1="8952" x2="58016" y2="8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612" y="1516000"/>
            <a:ext cx="3370922" cy="419533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698B17-0C42-0D58-4351-6A008174A650}"/>
              </a:ext>
            </a:extLst>
          </p:cNvPr>
          <p:cNvSpPr/>
          <p:nvPr/>
        </p:nvSpPr>
        <p:spPr>
          <a:xfrm>
            <a:off x="1157468" y="1551008"/>
            <a:ext cx="10023676" cy="38543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AD028-D070-0323-FAD0-A336461EA7C7}"/>
              </a:ext>
            </a:extLst>
          </p:cNvPr>
          <p:cNvSpPr txBox="1"/>
          <p:nvPr/>
        </p:nvSpPr>
        <p:spPr>
          <a:xfrm>
            <a:off x="4061086" y="1927649"/>
            <a:ext cx="539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Headphone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3B1AE3-2C34-2001-123B-AEB92B6DE00A}"/>
              </a:ext>
            </a:extLst>
          </p:cNvPr>
          <p:cNvSpPr/>
          <p:nvPr/>
        </p:nvSpPr>
        <p:spPr>
          <a:xfrm>
            <a:off x="8666480" y="4592704"/>
            <a:ext cx="1828800" cy="457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 more</a:t>
            </a:r>
            <a:endParaRPr lang="en-ID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EAD39-6EFB-AB8E-2F76-723664C8DA55}"/>
              </a:ext>
            </a:extLst>
          </p:cNvPr>
          <p:cNvSpPr txBox="1"/>
          <p:nvPr/>
        </p:nvSpPr>
        <p:spPr>
          <a:xfrm>
            <a:off x="4135120" y="3244334"/>
            <a:ext cx="656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Kantumruy Pro" pitchFamily="2" charset="0"/>
                <a:cs typeface="Kantumruy Pro" pitchFamily="2" charset="0"/>
              </a:rPr>
              <a:t>Enjoy your music while soaring to a whole new world</a:t>
            </a:r>
            <a:endParaRPr lang="en-ID" dirty="0">
              <a:latin typeface="Kantumruy Pro" pitchFamily="2" charset="0"/>
              <a:cs typeface="Kantumruy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DE4C1-D8FE-21EB-C464-C836CC4B5021}"/>
              </a:ext>
            </a:extLst>
          </p:cNvPr>
          <p:cNvGrpSpPr/>
          <p:nvPr/>
        </p:nvGrpSpPr>
        <p:grpSpPr>
          <a:xfrm>
            <a:off x="526698" y="1121787"/>
            <a:ext cx="10654446" cy="4614426"/>
            <a:chOff x="526698" y="1121787"/>
            <a:chExt cx="10654446" cy="46144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7ED48A-764A-CE39-4B20-5C91D765FA18}"/>
                </a:ext>
              </a:extLst>
            </p:cNvPr>
            <p:cNvGrpSpPr/>
            <p:nvPr/>
          </p:nvGrpSpPr>
          <p:grpSpPr>
            <a:xfrm>
              <a:off x="1157468" y="1551008"/>
              <a:ext cx="10023676" cy="3854369"/>
              <a:chOff x="1157468" y="1551008"/>
              <a:chExt cx="10023676" cy="385436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2D76F-B617-8585-AA3E-2D252FD794A4}"/>
                  </a:ext>
                </a:extLst>
              </p:cNvPr>
              <p:cNvSpPr txBox="1"/>
              <p:nvPr/>
            </p:nvSpPr>
            <p:spPr>
              <a:xfrm>
                <a:off x="3047189" y="3244334"/>
                <a:ext cx="6094378" cy="408623"/>
              </a:xfrm>
              <a:prstGeom prst="round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D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21EEB-9942-C3BF-5EE5-11BAD6F905FA}"/>
                  </a:ext>
                </a:extLst>
              </p:cNvPr>
              <p:cNvSpPr txBox="1"/>
              <p:nvPr/>
            </p:nvSpPr>
            <p:spPr>
              <a:xfrm>
                <a:off x="3047189" y="3244334"/>
                <a:ext cx="6094378" cy="408623"/>
              </a:xfrm>
              <a:prstGeom prst="round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32BFBA-6874-D6A9-C68C-49AA89E03974}"/>
                  </a:ext>
                </a:extLst>
              </p:cNvPr>
              <p:cNvSpPr txBox="1"/>
              <p:nvPr/>
            </p:nvSpPr>
            <p:spPr>
              <a:xfrm>
                <a:off x="3047189" y="3244334"/>
                <a:ext cx="6094378" cy="408623"/>
              </a:xfrm>
              <a:prstGeom prst="round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D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F698B17-0C42-0D58-4351-6A008174A650}"/>
                  </a:ext>
                </a:extLst>
              </p:cNvPr>
              <p:cNvSpPr/>
              <p:nvPr/>
            </p:nvSpPr>
            <p:spPr>
              <a:xfrm>
                <a:off x="1157468" y="1551008"/>
                <a:ext cx="10023676" cy="38543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4AD028-D070-0323-FAD0-A336461EA7C7}"/>
                  </a:ext>
                </a:extLst>
              </p:cNvPr>
              <p:cNvSpPr txBox="1"/>
              <p:nvPr/>
            </p:nvSpPr>
            <p:spPr>
              <a:xfrm>
                <a:off x="4355726" y="1978591"/>
                <a:ext cx="5397930" cy="1328023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Earphone</a:t>
                </a:r>
                <a:endParaRPr lang="en-ID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03B1AE3-2C34-2001-123B-AEB92B6DE00A}"/>
                  </a:ext>
                </a:extLst>
              </p:cNvPr>
              <p:cNvSpPr/>
              <p:nvPr/>
            </p:nvSpPr>
            <p:spPr>
              <a:xfrm>
                <a:off x="8666480" y="4592704"/>
                <a:ext cx="1828800" cy="4572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Learn more</a:t>
                </a:r>
                <a:endParaRPr lang="en-ID" sz="1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EEAD39-6EFB-AB8E-2F76-723664C8DA55}"/>
                  </a:ext>
                </a:extLst>
              </p:cNvPr>
              <p:cNvSpPr txBox="1"/>
              <p:nvPr/>
            </p:nvSpPr>
            <p:spPr>
              <a:xfrm>
                <a:off x="4467928" y="3293526"/>
                <a:ext cx="6563360" cy="408623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Kantumruy Pro" pitchFamily="2" charset="0"/>
                    <a:cs typeface="Kantumruy Pro" pitchFamily="2" charset="0"/>
                  </a:rPr>
                  <a:t>Bring your music with you 24/7</a:t>
                </a:r>
                <a:endParaRPr lang="en-ID" dirty="0">
                  <a:latin typeface="Kantumruy Pro" pitchFamily="2" charset="0"/>
                  <a:cs typeface="Kantumruy Pro" pitchFamily="2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FC54E8-6F85-0385-D238-4C8452648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698" y="1121787"/>
              <a:ext cx="4614426" cy="4614426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55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BEDBFF-F49D-3F41-610D-D069B91A1A6A}"/>
              </a:ext>
            </a:extLst>
          </p:cNvPr>
          <p:cNvSpPr/>
          <p:nvPr/>
        </p:nvSpPr>
        <p:spPr>
          <a:xfrm>
            <a:off x="426720" y="1270000"/>
            <a:ext cx="10993120" cy="396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49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Kantumruy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YOSELYN GOVIANDRY</dc:creator>
  <cp:lastModifiedBy>ELAINE YOSELYN GOVIANDRY</cp:lastModifiedBy>
  <cp:revision>2</cp:revision>
  <dcterms:created xsi:type="dcterms:W3CDTF">2023-11-26T14:53:39Z</dcterms:created>
  <dcterms:modified xsi:type="dcterms:W3CDTF">2023-11-26T16:30:15Z</dcterms:modified>
</cp:coreProperties>
</file>