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1.17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破坏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破坏测试法概述</a:t>
            </a:r>
            <a:endParaRPr lang="en-US" altLang="zh-CN" dirty="0" smtClean="0"/>
          </a:p>
          <a:p>
            <a:r>
              <a:rPr lang="zh-CN" altLang="en-US" dirty="0" smtClean="0"/>
              <a:t>破坏测试法的使用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89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破坏测试法概述</a:t>
            </a:r>
            <a:endParaRPr lang="en-US" altLang="zh-CN" dirty="0" smtClean="0"/>
          </a:p>
          <a:p>
            <a:r>
              <a:rPr lang="zh-CN" altLang="en-US" dirty="0" smtClean="0"/>
              <a:t>破坏测试法的使用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什么叫破坏测试法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强迫软件做一些操作</a:t>
            </a:r>
          </a:p>
          <a:p>
            <a:pPr lvl="1"/>
            <a:r>
              <a:rPr lang="zh-CN" altLang="en-US" dirty="0" smtClean="0"/>
              <a:t>掌握</a:t>
            </a:r>
            <a:r>
              <a:rPr lang="zh-CN" altLang="en-US" dirty="0" smtClean="0"/>
              <a:t>软件成功完成操作必须使用的</a:t>
            </a:r>
            <a:r>
              <a:rPr lang="zh-CN" altLang="en-US" dirty="0" smtClean="0"/>
              <a:t>资源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zh-CN" altLang="en-US" dirty="0" smtClean="0"/>
              <a:t>不同程度上移除那些资源或者限制使用那些资源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0224" y="3721276"/>
            <a:ext cx="2780952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1.    </a:t>
            </a:r>
            <a:r>
              <a:rPr lang="zh-CN" altLang="en-US" dirty="0" smtClean="0"/>
              <a:t>改变软件使用环境后，强迫软件运行，比如：</a:t>
            </a:r>
          </a:p>
          <a:p>
            <a:pPr marL="0" indent="0">
              <a:buNone/>
            </a:pPr>
            <a:r>
              <a:rPr lang="zh-CN" altLang="en-US" dirty="0" smtClean="0"/>
              <a:t>    ①在内存不够的情况下运行</a:t>
            </a:r>
          </a:p>
          <a:p>
            <a:pPr marL="0" indent="0">
              <a:buNone/>
            </a:pPr>
            <a:r>
              <a:rPr lang="zh-CN" altLang="en-US" dirty="0" smtClean="0"/>
              <a:t>    ②电量不够、低电量模式下运行</a:t>
            </a:r>
          </a:p>
          <a:p>
            <a:pPr marL="0" indent="0">
              <a:buNone/>
            </a:pPr>
            <a:r>
              <a:rPr lang="zh-CN" altLang="en-US" dirty="0" smtClean="0"/>
              <a:t>    ③断网（拔网线、断开无线连接、关闭网络连接）下运行</a:t>
            </a:r>
          </a:p>
          <a:p>
            <a:pPr marL="0" indent="0">
              <a:buNone/>
            </a:pPr>
            <a:r>
              <a:rPr lang="zh-CN" altLang="en-US" dirty="0" smtClean="0"/>
              <a:t>    ④运行时重启电脑手机</a:t>
            </a:r>
          </a:p>
          <a:p>
            <a:pPr marL="0" indent="0">
              <a:buNone/>
            </a:pPr>
            <a:r>
              <a:rPr lang="zh-CN" altLang="en-US" dirty="0" smtClean="0"/>
              <a:t>    ⑤在有问题的机器环境下运行软件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21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2.    </a:t>
            </a:r>
            <a:r>
              <a:rPr lang="zh-CN" altLang="en-US" dirty="0" smtClean="0"/>
              <a:t>改变软件自身后，强迫软件运行，比如：</a:t>
            </a:r>
          </a:p>
          <a:p>
            <a:pPr marL="0" indent="0">
              <a:buNone/>
            </a:pPr>
            <a:r>
              <a:rPr lang="zh-CN" altLang="en-US" dirty="0" smtClean="0"/>
              <a:t>    ①关闭权限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权限不足</a:t>
            </a:r>
          </a:p>
          <a:p>
            <a:pPr marL="0" indent="0">
              <a:buNone/>
            </a:pPr>
            <a:r>
              <a:rPr lang="zh-CN" altLang="en-US" dirty="0" smtClean="0"/>
              <a:t>    ②修改配置文件、损坏配置文件</a:t>
            </a:r>
          </a:p>
          <a:p>
            <a:pPr marL="0" indent="0">
              <a:buNone/>
            </a:pPr>
            <a:r>
              <a:rPr lang="zh-CN" altLang="en-US" dirty="0" smtClean="0"/>
              <a:t>    ③杀进程</a:t>
            </a:r>
          </a:p>
          <a:p>
            <a:pPr marL="0" indent="0">
              <a:buNone/>
            </a:pPr>
            <a:r>
              <a:rPr lang="zh-CN" altLang="en-US" dirty="0" smtClean="0"/>
              <a:t>    ④使用过程中卸载软件</a:t>
            </a:r>
          </a:p>
          <a:p>
            <a:pPr marL="0" indent="0">
              <a:buNone/>
            </a:pPr>
            <a:r>
              <a:rPr lang="zh-CN" altLang="en-US" dirty="0" smtClean="0"/>
              <a:t>    ⑤打开已损坏的文件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资源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4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全新安装输入法，进入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聊天窗口中，点击表情</a:t>
            </a:r>
            <a:r>
              <a:rPr lang="en-US" altLang="zh-CN" dirty="0" smtClean="0"/>
              <a:t>tab</a:t>
            </a:r>
            <a:r>
              <a:rPr lang="zh-CN" altLang="en-US" dirty="0" smtClean="0"/>
              <a:t>获取推荐内容后，删除</a:t>
            </a:r>
            <a:r>
              <a:rPr lang="en-US" altLang="zh-CN" dirty="0" smtClean="0"/>
              <a:t>SOGOU</a:t>
            </a:r>
            <a:r>
              <a:rPr lang="zh-CN" altLang="en-US" dirty="0" smtClean="0"/>
              <a:t>文件夹，输入关键字内容上屏，查看联想中的表情，一直显示空白。</a:t>
            </a:r>
          </a:p>
          <a:p>
            <a:pPr marL="0" indent="0">
              <a:buNone/>
            </a:pPr>
            <a:r>
              <a:rPr lang="zh-CN" altLang="en-US" dirty="0" smtClean="0"/>
              <a:t>操作步骤： </a:t>
            </a:r>
          </a:p>
          <a:p>
            <a:pPr marL="0" indent="0">
              <a:buNone/>
            </a:pPr>
            <a:r>
              <a:rPr lang="zh-CN" altLang="en-US" dirty="0" smtClean="0"/>
              <a:t>    ①全新安装输入法，进入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聊天窗口，点击表情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中热门推荐，获取表情推荐</a:t>
            </a:r>
          </a:p>
          <a:p>
            <a:pPr marL="0" indent="0">
              <a:buNone/>
            </a:pPr>
            <a:r>
              <a:rPr lang="zh-CN" altLang="en-US" dirty="0" smtClean="0"/>
              <a:t>    ②删除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卡中</a:t>
            </a:r>
            <a:r>
              <a:rPr lang="en-US" altLang="zh-CN" dirty="0" err="1" smtClean="0"/>
              <a:t>sogou</a:t>
            </a:r>
            <a:r>
              <a:rPr lang="zh-CN" altLang="en-US" dirty="0" smtClean="0"/>
              <a:t>文件夹</a:t>
            </a:r>
          </a:p>
          <a:p>
            <a:pPr marL="0" indent="0">
              <a:buNone/>
            </a:pPr>
            <a:r>
              <a:rPr lang="zh-CN" altLang="en-US" dirty="0" smtClean="0"/>
              <a:t>    ③进入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聊天窗口中，输入热门推荐中的关键字</a:t>
            </a:r>
          </a:p>
          <a:p>
            <a:pPr marL="0" indent="0">
              <a:buNone/>
            </a:pPr>
            <a:r>
              <a:rPr lang="zh-CN" altLang="en-US" dirty="0" smtClean="0"/>
              <a:t>    ④上屏关键字，查看联想。联想中一直显示空白，点击提示图片损坏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37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预期结果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只显示一次大黄脸，后面的联想不再显示大黄脸</a:t>
            </a:r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实际结果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联想中的候选表情显示空白，且点击提示图片损坏</a:t>
            </a:r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原理：</a:t>
            </a:r>
          </a:p>
          <a:p>
            <a:pPr marL="0" indent="0">
              <a:buNone/>
            </a:pPr>
            <a:r>
              <a:rPr lang="zh-CN" altLang="en-US" dirty="0" smtClean="0"/>
              <a:t>    ①图表情图片的存储路径在</a:t>
            </a:r>
            <a:r>
              <a:rPr lang="en-US" altLang="zh-CN" dirty="0" err="1" smtClean="0"/>
              <a:t>Sogou</a:t>
            </a:r>
            <a:r>
              <a:rPr lang="zh-CN" altLang="en-US" dirty="0" smtClean="0"/>
              <a:t>文件夹下</a:t>
            </a:r>
          </a:p>
          <a:p>
            <a:pPr marL="0" indent="0">
              <a:buNone/>
            </a:pPr>
            <a:r>
              <a:rPr lang="zh-CN" altLang="en-US" dirty="0" smtClean="0"/>
              <a:t>    ②当删除</a:t>
            </a:r>
            <a:r>
              <a:rPr lang="en-US" altLang="zh-CN" dirty="0" err="1" smtClean="0"/>
              <a:t>Sogou</a:t>
            </a:r>
            <a:r>
              <a:rPr lang="zh-CN" altLang="en-US" dirty="0" smtClean="0"/>
              <a:t>文件夹后，输入关键字时，输入法客户端会去查询图片是否存在，不存在或损坏，则不出现图片表情候选</a:t>
            </a:r>
          </a:p>
          <a:p>
            <a:pPr marL="0" indent="0">
              <a:buNone/>
            </a:pPr>
            <a:r>
              <a:rPr lang="zh-CN" altLang="en-US" dirty="0" smtClean="0"/>
              <a:t>    ③但是联想功能没有进行查询图片是否存在或损坏的处理，所以在上屏关键字后，联想中的候选表情显示空白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3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7912100" cy="52609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成功下载广告并安装，然后卸载应用，回到热词后按钮无点击效果</a:t>
            </a:r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简单描述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热词广告点击立即下载→立即安装，安装成功后卸载掉本地应用，回到热词界面，广告按钮显示为立即打开，点击按钮、广告都没有效果。</a:t>
            </a:r>
          </a:p>
          <a:p>
            <a:pPr marL="0" indent="0">
              <a:buNone/>
            </a:pPr>
            <a:r>
              <a:rPr lang="zh-CN" altLang="en-US" dirty="0" smtClean="0"/>
              <a:t>操作步骤：</a:t>
            </a:r>
          </a:p>
          <a:p>
            <a:pPr marL="0" indent="0">
              <a:buNone/>
            </a:pPr>
            <a:r>
              <a:rPr lang="zh-CN" altLang="en-US" dirty="0" smtClean="0"/>
              <a:t>    ①下载一条广告并安装</a:t>
            </a:r>
          </a:p>
          <a:p>
            <a:pPr marL="0" indent="0">
              <a:buNone/>
            </a:pPr>
            <a:r>
              <a:rPr lang="zh-CN" altLang="en-US" dirty="0" smtClean="0"/>
              <a:t>    ②卸载广告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，再次回到热词界面</a:t>
            </a:r>
          </a:p>
          <a:p>
            <a:pPr marL="0" indent="0">
              <a:buNone/>
            </a:pPr>
            <a:r>
              <a:rPr lang="zh-CN" altLang="en-US" dirty="0" smtClean="0"/>
              <a:t>    ③点击下载按钮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166" y="1344862"/>
            <a:ext cx="3093869" cy="5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实际结果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点击按钮无响应</a:t>
            </a:r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期望结果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点击可以正常下载</a:t>
            </a:r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原理：</a:t>
            </a:r>
          </a:p>
          <a:p>
            <a:pPr marL="0" indent="0">
              <a:buNone/>
            </a:pPr>
            <a:r>
              <a:rPr lang="zh-CN" altLang="en-US" dirty="0" smtClean="0"/>
              <a:t>    ①下载广告并安装后，在本地会有一个广告的</a:t>
            </a:r>
            <a:r>
              <a:rPr lang="en-US" altLang="zh-CN" dirty="0" smtClean="0"/>
              <a:t>App</a:t>
            </a:r>
          </a:p>
          <a:p>
            <a:pPr marL="0" indent="0">
              <a:buNone/>
            </a:pPr>
            <a:r>
              <a:rPr lang="en-US" altLang="zh-CN" dirty="0" smtClean="0"/>
              <a:t>    ②</a:t>
            </a:r>
            <a:r>
              <a:rPr lang="zh-CN" altLang="en-US" dirty="0" smtClean="0"/>
              <a:t>客户端检查本地有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后，按钮显示为“立即打开”</a:t>
            </a:r>
          </a:p>
          <a:p>
            <a:pPr marL="0" indent="0">
              <a:buNone/>
            </a:pPr>
            <a:r>
              <a:rPr lang="zh-CN" altLang="en-US" dirty="0" smtClean="0"/>
              <a:t>    ③删除广告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后，客户端没有及时检查，导致按钮状态仍然显示为“立即打开”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58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639</TotalTime>
  <Words>260</Words>
  <Application>Microsoft Office PowerPoint</Application>
  <PresentationFormat>宽屏</PresentationFormat>
  <Paragraphs>59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破坏测试法概述</vt:lpstr>
      <vt:lpstr>破坏测试法的使用</vt:lpstr>
      <vt:lpstr>破坏测试法的使用</vt:lpstr>
      <vt:lpstr>破坏测试法的使用</vt:lpstr>
      <vt:lpstr>破坏测试法的使用</vt:lpstr>
      <vt:lpstr>破坏测试法的使用</vt:lpstr>
      <vt:lpstr>破坏测试法的使用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59</cp:revision>
  <dcterms:created xsi:type="dcterms:W3CDTF">2018-07-18T03:20:47Z</dcterms:created>
  <dcterms:modified xsi:type="dcterms:W3CDTF">2018-09-03T21:40:43Z</dcterms:modified>
</cp:coreProperties>
</file>