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1" r:id="rId3"/>
    <p:sldId id="282" r:id="rId4"/>
    <p:sldId id="283" r:id="rId5"/>
    <p:sldId id="284" r:id="rId6"/>
    <p:sldId id="285" r:id="rId7"/>
    <p:sldId id="286" r:id="rId8"/>
    <p:sldId id="274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176" autoAdjust="0"/>
    <p:restoredTop sz="95179" autoAdjust="0"/>
  </p:normalViewPr>
  <p:slideViewPr>
    <p:cSldViewPr snapToGrid="0">
      <p:cViewPr varScale="1">
        <p:scale>
          <a:sx n="75" d="100"/>
          <a:sy n="75" d="100"/>
        </p:scale>
        <p:origin x="8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83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82124A-F363-4BD3-8BA5-C8EDB8A4673E}" type="datetimeFigureOut">
              <a:rPr lang="zh-CN" altLang="en-US" smtClean="0"/>
              <a:t>2018/9/25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7ACA88-C620-47A1-A6D3-F68F6DD6FE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8528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8900" y="6046283"/>
            <a:ext cx="3209524" cy="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677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2018/9/25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8164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7891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0656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5500" y="50800"/>
            <a:ext cx="10515600" cy="892175"/>
          </a:xfrm>
        </p:spPr>
        <p:txBody>
          <a:bodyPr/>
          <a:lstStyle>
            <a:lvl1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50900" y="1089024"/>
            <a:ext cx="10515600" cy="4930775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Ø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685800" indent="-228600">
              <a:buFont typeface="Wingdings" panose="05000000000000000000" pitchFamily="2" charset="2"/>
              <a:buChar char="l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buFont typeface="Arial" panose="020B0604020202020204" pitchFamily="34" charset="0"/>
              <a:buChar char="•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圆角矩形 6"/>
          <p:cNvSpPr/>
          <p:nvPr userDrawn="1"/>
        </p:nvSpPr>
        <p:spPr>
          <a:xfrm>
            <a:off x="0" y="971834"/>
            <a:ext cx="12192000" cy="54591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905328" y="115383"/>
            <a:ext cx="3209524" cy="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612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46400" y="50800"/>
            <a:ext cx="6591300" cy="892175"/>
          </a:xfrm>
        </p:spPr>
        <p:txBody>
          <a:bodyPr/>
          <a:lstStyle>
            <a:lvl1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71800" y="1165225"/>
            <a:ext cx="6591300" cy="4351338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Ø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685800" indent="-228600">
              <a:buFont typeface="Wingdings" panose="05000000000000000000" pitchFamily="2" charset="2"/>
              <a:buChar char="l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buFont typeface="Arial" panose="020B0604020202020204" pitchFamily="34" charset="0"/>
              <a:buChar char="•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圆角矩形 6"/>
          <p:cNvSpPr/>
          <p:nvPr userDrawn="1"/>
        </p:nvSpPr>
        <p:spPr>
          <a:xfrm>
            <a:off x="0" y="971834"/>
            <a:ext cx="12192000" cy="54591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31228" y="6071683"/>
            <a:ext cx="3209524" cy="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460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4980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2018/9/25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8849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2018/9/25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6331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2018/9/25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5377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2018/9/25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9926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2018/9/25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7492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25500" y="0"/>
            <a:ext cx="10515600" cy="892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50900" y="1076324"/>
            <a:ext cx="10515600" cy="5210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4CF4A6-17F9-4CD5-BCB8-44B65F331829}" type="datetimeFigureOut">
              <a:rPr lang="zh-CN" altLang="en-US" smtClean="0"/>
              <a:t>2018/9/25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7298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Wingdings" panose="05000000000000000000" pitchFamily="2" charset="2"/>
        <a:buChar char="Ø"/>
        <a:defRPr sz="28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Wingdings" panose="05000000000000000000" pitchFamily="2" charset="2"/>
        <a:buChar char="l"/>
        <a:defRPr sz="26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96704" y="751978"/>
            <a:ext cx="9144000" cy="2387600"/>
          </a:xfrm>
        </p:spPr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en-US" altLang="zh-CN" dirty="0" smtClean="0"/>
              <a:t> </a:t>
            </a:r>
            <a:r>
              <a:rPr lang="zh-CN" altLang="en-US" dirty="0" smtClean="0"/>
              <a:t>系统测试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altLang="zh-CN" sz="3600" dirty="0" smtClean="0"/>
              <a:t>1.7 </a:t>
            </a:r>
            <a:r>
              <a:rPr lang="zh-CN" altLang="en-US" sz="3600" dirty="0" smtClean="0"/>
              <a:t>探索式软件测试</a:t>
            </a:r>
            <a:r>
              <a:rPr lang="en-US" altLang="zh-CN" sz="3600" dirty="0" smtClean="0"/>
              <a:t>—</a:t>
            </a:r>
            <a:r>
              <a:rPr lang="zh-CN" altLang="en-US" dirty="0"/>
              <a:t>快递</a:t>
            </a:r>
            <a:r>
              <a:rPr lang="zh-CN" altLang="en-US" sz="3600" dirty="0" smtClean="0"/>
              <a:t>测试法</a:t>
            </a:r>
            <a:endParaRPr lang="en-US" altLang="zh-CN" sz="3600" dirty="0" smtClean="0"/>
          </a:p>
          <a:p>
            <a:pPr algn="r"/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782450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86591" y="0"/>
            <a:ext cx="6591300" cy="892175"/>
          </a:xfrm>
        </p:spPr>
        <p:txBody>
          <a:bodyPr/>
          <a:lstStyle/>
          <a:p>
            <a:pPr algn="ctr"/>
            <a:r>
              <a:rPr lang="zh-CN" altLang="en-US" dirty="0" smtClean="0"/>
              <a:t>目 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快递测试法概述</a:t>
            </a:r>
            <a:endParaRPr lang="en-US" altLang="zh-CN" dirty="0" smtClean="0"/>
          </a:p>
          <a:p>
            <a:r>
              <a:rPr lang="zh-CN" altLang="en-US" dirty="0" smtClean="0"/>
              <a:t>快递测试法的使用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560235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快递测试法概述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联想快递包裹的处理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上门提取</a:t>
            </a:r>
            <a:r>
              <a:rPr lang="en-US" altLang="zh-CN" dirty="0" smtClean="0"/>
              <a:t>—</a:t>
            </a:r>
            <a:r>
              <a:rPr lang="zh-CN" altLang="en-US" dirty="0" smtClean="0"/>
              <a:t>分发中心</a:t>
            </a:r>
            <a:r>
              <a:rPr lang="en-US" altLang="zh-CN" dirty="0" smtClean="0"/>
              <a:t>—</a:t>
            </a:r>
            <a:r>
              <a:rPr lang="zh-CN" altLang="en-US" dirty="0" smtClean="0"/>
              <a:t>派送到最终目的地</a:t>
            </a:r>
            <a:endParaRPr lang="en-US" altLang="zh-CN" dirty="0" smtClean="0"/>
          </a:p>
          <a:p>
            <a:r>
              <a:rPr lang="zh-CN" altLang="en-US" dirty="0" smtClean="0"/>
              <a:t>快递测试法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将数据看做包裹，在软件中不断流动，数据从被输入后就开始它的生命周期，先被存储在内部变量和数据结构中，然后在计算中被频繁操作、修改和使用，最后，这个数据作为输出被“递送”给用户或目的地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1303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快递测试法的使用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使用快递测试法，测试人员应该更专注于数据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确认哪些被存储起来的输入数据并“跟随”它们走遍软件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在购物网站输入一个地址后，它会显示在哪里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哪些特性会用到该地址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998338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快递测试法使用举例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禅道中测试版本、测试计划、测试用例管理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测试版本</a:t>
            </a:r>
            <a:r>
              <a:rPr lang="en-US" altLang="zh-CN" dirty="0" smtClean="0"/>
              <a:t>V1.0.1</a:t>
            </a:r>
            <a:r>
              <a:rPr lang="zh-CN" altLang="en-US" dirty="0" smtClean="0"/>
              <a:t>关联了相应的测试用例，如果将该版本删除，测试用例是否会受影响？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修改关联过多个版本的测试用例，在每个版本下打开是否是修改后的，还是需要手动刷新才能修改？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缺陷关联到某个用例，用例删除后，缺陷会有什么变化？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7099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快递测试法概述</a:t>
            </a:r>
            <a:endParaRPr lang="en-US" altLang="zh-CN" dirty="0" smtClean="0"/>
          </a:p>
          <a:p>
            <a:r>
              <a:rPr lang="zh-CN" altLang="en-US" dirty="0" smtClean="0"/>
              <a:t>快递测试法的使用和举例</a:t>
            </a:r>
            <a:endParaRPr lang="en-US" altLang="zh-CN" dirty="0" smtClean="0"/>
          </a:p>
          <a:p>
            <a:r>
              <a:rPr lang="zh-CN" altLang="en-US" dirty="0" smtClean="0"/>
              <a:t>快递测试法重点关注的内容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4784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050924"/>
            <a:ext cx="10515600" cy="4930775"/>
          </a:xfrm>
        </p:spPr>
        <p:txBody>
          <a:bodyPr/>
          <a:lstStyle/>
          <a:p>
            <a:r>
              <a:rPr lang="zh-CN" altLang="en-US" dirty="0" smtClean="0"/>
              <a:t>雪梨判作业流程，作业由待审核</a:t>
            </a:r>
            <a:r>
              <a:rPr lang="en-US" altLang="zh-CN" dirty="0" smtClean="0"/>
              <a:t>—</a:t>
            </a:r>
            <a:r>
              <a:rPr lang="zh-CN" altLang="en-US" dirty="0" smtClean="0"/>
              <a:t>已审核</a:t>
            </a:r>
            <a:r>
              <a:rPr lang="en-US" altLang="zh-CN" dirty="0" smtClean="0"/>
              <a:t>—</a:t>
            </a:r>
            <a:r>
              <a:rPr lang="zh-CN" altLang="en-US" dirty="0" smtClean="0"/>
              <a:t>已完成</a:t>
            </a:r>
            <a:endParaRPr lang="en-US" altLang="zh-CN" dirty="0" smtClean="0"/>
          </a:p>
          <a:p>
            <a:r>
              <a:rPr lang="zh-CN" altLang="en-US" dirty="0" smtClean="0"/>
              <a:t>雪梨作业提交后，作业状态的改变</a:t>
            </a:r>
            <a:endParaRPr lang="en-US" altLang="zh-CN" dirty="0" smtClean="0"/>
          </a:p>
          <a:p>
            <a:r>
              <a:rPr lang="zh-CN" altLang="en-US" dirty="0" smtClean="0"/>
              <a:t>商品购买前，购买后，发货前后，签收前后，商品状态（数据）的变化</a:t>
            </a:r>
            <a:endParaRPr lang="en-US" altLang="zh-CN" dirty="0" smtClean="0"/>
          </a:p>
          <a:p>
            <a:r>
              <a:rPr lang="zh-CN" altLang="en-US" dirty="0" smtClean="0"/>
              <a:t>钉钉：请假流程</a:t>
            </a:r>
            <a:endParaRPr lang="en-US" altLang="zh-CN" dirty="0" smtClean="0"/>
          </a:p>
          <a:p>
            <a:r>
              <a:rPr lang="en-US" altLang="zh-CN"/>
              <a:t>……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8113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Question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4091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b系统测试.potx" id="{79C6C0E9-03B5-420F-A22A-BDBCFB144834}" vid="{DBC52BAE-8BE0-49FB-93FD-3A9225941E6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Web系统测试</Template>
  <TotalTime>725</TotalTime>
  <Words>296</Words>
  <Application>Microsoft Office PowerPoint</Application>
  <PresentationFormat>宽屏</PresentationFormat>
  <Paragraphs>31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楷体</vt:lpstr>
      <vt:lpstr>宋体</vt:lpstr>
      <vt:lpstr>Arial</vt:lpstr>
      <vt:lpstr>Calibri</vt:lpstr>
      <vt:lpstr>Times New Roman</vt:lpstr>
      <vt:lpstr>Wingdings</vt:lpstr>
      <vt:lpstr>Office 主题</vt:lpstr>
      <vt:lpstr>Web 系统测试</vt:lpstr>
      <vt:lpstr>目 录</vt:lpstr>
      <vt:lpstr>快递测试法概述</vt:lpstr>
      <vt:lpstr>快递测试法的使用</vt:lpstr>
      <vt:lpstr>快递测试法使用举例</vt:lpstr>
      <vt:lpstr>总结</vt:lpstr>
      <vt:lpstr>练习</vt:lpstr>
      <vt:lpstr>Question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系统测试</dc:title>
  <dc:creator>刘兴梅</dc:creator>
  <cp:lastModifiedBy>刘兴梅</cp:lastModifiedBy>
  <cp:revision>60</cp:revision>
  <dcterms:created xsi:type="dcterms:W3CDTF">2018-07-18T03:20:47Z</dcterms:created>
  <dcterms:modified xsi:type="dcterms:W3CDTF">2018-09-25T09:23:54Z</dcterms:modified>
</cp:coreProperties>
</file>