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82" r:id="rId4"/>
    <p:sldId id="284" r:id="rId5"/>
    <p:sldId id="285" r:id="rId6"/>
    <p:sldId id="286" r:id="rId7"/>
    <p:sldId id="289" r:id="rId8"/>
    <p:sldId id="290" r:id="rId9"/>
    <p:sldId id="287" r:id="rId10"/>
    <p:sldId id="288" r:id="rId11"/>
    <p:sldId id="283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95179" autoAdjust="0"/>
  </p:normalViewPr>
  <p:slideViewPr>
    <p:cSldViewPr snapToGrid="0">
      <p:cViewPr varScale="1">
        <p:scale>
          <a:sx n="75" d="100"/>
          <a:sy n="75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/>
              <a:t>2.3 </a:t>
            </a:r>
            <a:r>
              <a:rPr lang="zh-CN" altLang="en-US" dirty="0"/>
              <a:t>评价产品的面向业务测试（第三象限）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测试文档和文件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用户文档</a:t>
            </a:r>
            <a:endParaRPr lang="en-US" altLang="zh-CN" dirty="0" smtClean="0"/>
          </a:p>
          <a:p>
            <a:r>
              <a:rPr lang="zh-CN" altLang="en-US" dirty="0" smtClean="0"/>
              <a:t>报告</a:t>
            </a:r>
            <a:endParaRPr lang="en-US" altLang="zh-CN" dirty="0" smtClean="0"/>
          </a:p>
          <a:p>
            <a:r>
              <a:rPr lang="zh-CN" altLang="en-US" smtClean="0"/>
              <a:t>对产品做出评价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78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象限三测试主题</a:t>
            </a:r>
            <a:endParaRPr lang="en-US" altLang="zh-CN" dirty="0" smtClean="0"/>
          </a:p>
          <a:p>
            <a:r>
              <a:rPr lang="zh-CN" altLang="en-US" dirty="0" smtClean="0"/>
              <a:t>每个主题分别如何测试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45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第三象限测试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象限三介绍</a:t>
            </a:r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490166"/>
              </p:ext>
            </p:extLst>
          </p:nvPr>
        </p:nvGraphicFramePr>
        <p:xfrm>
          <a:off x="2921000" y="1254121"/>
          <a:ext cx="7086600" cy="492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/>
                <a:gridCol w="3543300"/>
              </a:tblGrid>
              <a:tr h="2519277"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功能测试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实例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用户故事测试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原型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仿真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探索测试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场景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可用性测试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用户验收测试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Alpha/beta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71802"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单元测试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组件测试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性能和压力测试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安全性测试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“非功能性”测试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257300" y="825500"/>
            <a:ext cx="10718800" cy="5857220"/>
            <a:chOff x="1257300" y="825500"/>
            <a:chExt cx="10718800" cy="5857220"/>
          </a:xfrm>
        </p:grpSpPr>
        <p:sp>
          <p:nvSpPr>
            <p:cNvPr id="6" name="文本框 5"/>
            <p:cNvSpPr txBox="1"/>
            <p:nvPr/>
          </p:nvSpPr>
          <p:spPr>
            <a:xfrm>
              <a:off x="5994400" y="3479801"/>
              <a:ext cx="609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426200" y="3479801"/>
              <a:ext cx="609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Q3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981700" y="3860801"/>
              <a:ext cx="609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438900" y="3860801"/>
              <a:ext cx="584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Q4</a:t>
              </a:r>
              <a:endPara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65747" y="2908300"/>
              <a:ext cx="615553" cy="2565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支持团队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87347" y="2641600"/>
              <a:ext cx="615553" cy="2565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评价产品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26100" y="825500"/>
              <a:ext cx="271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面向业务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880100" y="6159500"/>
              <a:ext cx="271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92D05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面向技术</a:t>
              </a:r>
              <a:endParaRPr lang="zh-CN" altLang="en-US" sz="2800" b="1" dirty="0">
                <a:solidFill>
                  <a:srgbClr val="92D05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云形 13"/>
            <p:cNvSpPr/>
            <p:nvPr/>
          </p:nvSpPr>
          <p:spPr>
            <a:xfrm>
              <a:off x="1498600" y="9652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自动和手动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云形 14"/>
            <p:cNvSpPr/>
            <p:nvPr/>
          </p:nvSpPr>
          <p:spPr>
            <a:xfrm>
              <a:off x="8521700" y="9525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手动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云形 15"/>
            <p:cNvSpPr/>
            <p:nvPr/>
          </p:nvSpPr>
          <p:spPr>
            <a:xfrm>
              <a:off x="1257300" y="57150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自动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云形 16"/>
            <p:cNvSpPr/>
            <p:nvPr/>
          </p:nvSpPr>
          <p:spPr>
            <a:xfrm>
              <a:off x="8813800" y="5727700"/>
              <a:ext cx="3162300" cy="546100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工具</a:t>
              </a:r>
              <a:endPara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好的测试人员具备的条件：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系统，会追踪“气味”（异常，不一致的片段）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学习通过使用语言来认知问题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选择一个主题、角色或目标状态去着重测试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思考专家或新用户会做什么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2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构造场景进行测试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8457" y="1448124"/>
            <a:ext cx="9514286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4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可用性测试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用户需求和角色测试</a:t>
            </a:r>
            <a:endParaRPr lang="en-US" altLang="zh-CN" dirty="0" smtClean="0"/>
          </a:p>
          <a:p>
            <a:pPr lvl="1"/>
            <a:r>
              <a:rPr lang="zh-CN" altLang="en-US" dirty="0"/>
              <a:t>例如：</a:t>
            </a:r>
            <a:endParaRPr lang="en-US" altLang="zh-CN" dirty="0"/>
          </a:p>
          <a:p>
            <a:pPr lvl="2"/>
            <a:r>
              <a:rPr lang="zh-CN" altLang="en-US" dirty="0"/>
              <a:t>考试系统谁用</a:t>
            </a:r>
            <a:r>
              <a:rPr lang="zh-CN" altLang="en-US" dirty="0" smtClean="0"/>
              <a:t>？他们对系统的需求是什么？当前系统是否满足其需求</a:t>
            </a:r>
            <a:endParaRPr lang="en-US" altLang="zh-CN" dirty="0"/>
          </a:p>
          <a:p>
            <a:pPr lvl="2"/>
            <a:r>
              <a:rPr lang="zh-CN" altLang="en-US" dirty="0"/>
              <a:t>淘</a:t>
            </a:r>
            <a:r>
              <a:rPr lang="zh-CN" altLang="en-US" dirty="0" smtClean="0"/>
              <a:t>宝谁用？他们对系统的需求是什么？当前系统是否满足其需求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31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用户验收测试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什么是验收测试</a:t>
            </a:r>
            <a:endParaRPr lang="en-US" altLang="zh-CN" smtClean="0"/>
          </a:p>
          <a:p>
            <a:pPr lvl="1"/>
            <a:r>
              <a:rPr lang="zh-CN" altLang="en-US" smtClean="0"/>
              <a:t>有需求提出方验收需求文档中提出的功能、性能、安全等方面是否符合需求，功能实现是否正确并可以最终上线</a:t>
            </a:r>
            <a:endParaRPr lang="en-US" altLang="zh-CN" smtClean="0"/>
          </a:p>
          <a:p>
            <a:r>
              <a:rPr lang="zh-CN" altLang="en-US" smtClean="0"/>
              <a:t>为什么做验收测试</a:t>
            </a:r>
            <a:endParaRPr lang="en-US" altLang="zh-CN" smtClean="0"/>
          </a:p>
          <a:p>
            <a:pPr lvl="1"/>
            <a:r>
              <a:rPr lang="zh-CN" altLang="en-US" smtClean="0"/>
              <a:t>通过验收测试判断产品质量是否符合产品需求、功能实现是否正确，性能和安全性方面是否符合发布标准，并且产品可以最终上线</a:t>
            </a:r>
            <a:endParaRPr lang="en-US" altLang="zh-CN" smtClean="0"/>
          </a:p>
          <a:p>
            <a:r>
              <a:rPr lang="zh-CN" altLang="en-US" smtClean="0"/>
              <a:t>验收测试怎么做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33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验收测试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验收测试范围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帮助文档及其他文档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dirty="0" smtClean="0"/>
              <a:t>注意：验收测试与完整测试的区别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3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alpha &amp; beta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alpha :</a:t>
            </a:r>
            <a:r>
              <a:rPr lang="zh-CN" altLang="en-US" dirty="0"/>
              <a:t>内</a:t>
            </a:r>
            <a:r>
              <a:rPr lang="zh-CN" altLang="en-US" dirty="0" smtClean="0"/>
              <a:t>测</a:t>
            </a:r>
            <a:endParaRPr lang="en-US" altLang="zh-CN" dirty="0" smtClean="0"/>
          </a:p>
          <a:p>
            <a:r>
              <a:rPr lang="en-US" altLang="zh-CN" dirty="0" smtClean="0"/>
              <a:t>beta</a:t>
            </a:r>
            <a:r>
              <a:rPr lang="zh-CN" altLang="en-US" dirty="0" smtClean="0"/>
              <a:t>：对外测试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54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683</TotalTime>
  <Words>287</Words>
  <Application>Microsoft Office PowerPoint</Application>
  <PresentationFormat>宽屏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象限三介绍</vt:lpstr>
      <vt:lpstr>探索测试</vt:lpstr>
      <vt:lpstr>场景测试</vt:lpstr>
      <vt:lpstr>可用性测试</vt:lpstr>
      <vt:lpstr>用户验收测试</vt:lpstr>
      <vt:lpstr>验收测试</vt:lpstr>
      <vt:lpstr>alpha &amp; beta</vt:lpstr>
      <vt:lpstr>测试文档和文件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62</cp:revision>
  <dcterms:created xsi:type="dcterms:W3CDTF">2018-07-18T03:20:47Z</dcterms:created>
  <dcterms:modified xsi:type="dcterms:W3CDTF">2018-10-09T21:27:25Z</dcterms:modified>
</cp:coreProperties>
</file>