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61" r:id="rId4"/>
    <p:sldId id="257" r:id="rId5"/>
    <p:sldId id="258" r:id="rId6"/>
    <p:sldId id="259" r:id="rId7"/>
    <p:sldId id="277" r:id="rId8"/>
    <p:sldId id="260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3935" autoAdjust="0"/>
  </p:normalViewPr>
  <p:slideViewPr>
    <p:cSldViewPr snapToGrid="0">
      <p:cViewPr varScale="1">
        <p:scale>
          <a:sx n="75" d="100"/>
          <a:sy n="75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刘蝶雨</a:t>
            </a:r>
            <a:r>
              <a:rPr lang="zh-CN" altLang="en-US" baseline="0" dirty="0" smtClean="0"/>
              <a:t> 案例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同时设计测试和执行测试以学习该系统，根据前一个实验所获洞察选择下一个试验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老鼠咬电缆是一个可能发生的麻烦事。为了进行测试，我们把一些老鼠关在笼子里饿几天，然后扔进不同种类的电缆，我们发现老师偏爱的正是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计划使用的那种电缆，于是转而选择其他电缆。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数量、网络环境、状态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4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4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2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2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一个优质探索章程即是一个提示信号：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指出灵感之源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又避免对行动或结果做出事无巨细的规定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2.1 </a:t>
            </a:r>
            <a:r>
              <a:rPr lang="zh-CN" altLang="en-US" sz="3600" dirty="0" smtClean="0"/>
              <a:t>探索式软件测试概述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三要素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探索何处（模板）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可用资源（使用）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所寻信息（以图发现）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6701052" y="2666873"/>
            <a:ext cx="3499016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使用注入式攻击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图发现安全的弱点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8524" y="1089024"/>
            <a:ext cx="5467976" cy="4930775"/>
          </a:xfrm>
        </p:spPr>
        <p:txBody>
          <a:bodyPr/>
          <a:lstStyle/>
          <a:p>
            <a:r>
              <a:rPr lang="zh-CN" altLang="en-US" dirty="0" smtClean="0"/>
              <a:t>太过具体，没有可探索的</a:t>
            </a:r>
            <a:endParaRPr lang="en-US" altLang="zh-CN" dirty="0" smtClean="0"/>
          </a:p>
          <a:p>
            <a:r>
              <a:rPr lang="zh-CN" altLang="en-US" dirty="0" smtClean="0"/>
              <a:t>更像是一个测试用例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485108" y="2070084"/>
            <a:ext cx="3499016" cy="26776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探索编辑姓氏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使用输入值“</a:t>
            </a:r>
            <a:r>
              <a:rPr lang="en-US" altLang="zh-CN" sz="2400" dirty="0" smtClean="0">
                <a:latin typeface="Comic Sans MS" panose="030F0702030302020204" pitchFamily="66" charset="0"/>
                <a:ea typeface="Adobe Myungjo Std M" panose="02020600000000000000" pitchFamily="18" charset="-128"/>
              </a:rPr>
              <a:t>O’Malley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”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以图发现档案编辑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功能是否能处理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字里有撇号的情况</a:t>
            </a:r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4043966" y="4353061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3064" y="1089024"/>
            <a:ext cx="6163435" cy="4930775"/>
          </a:xfrm>
        </p:spPr>
        <p:txBody>
          <a:bodyPr/>
          <a:lstStyle/>
          <a:p>
            <a:r>
              <a:rPr lang="zh-CN" altLang="en-US" dirty="0" smtClean="0"/>
              <a:t>太宽泛了（可能永远无法充分到可以完成这个任务）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356319" y="2246233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探索系统安全性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使用你能找到的所有黑客程序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以图发现任何安全漏洞</a:t>
            </a:r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3915177" y="4159878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11" y="115195"/>
            <a:ext cx="10515600" cy="892175"/>
          </a:xfrm>
        </p:spPr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3246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每个探索章程都专注于一个单独的区域或安全漏洞的某个特点类型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 rot="21011558">
            <a:off x="2785874" y="2606838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探索输入栏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JavaScript 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SQL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注入方式攻击以图发现安全弱点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产生探索测试用例的方法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产生</a:t>
            </a:r>
            <a:r>
              <a:rPr lang="zh-CN" altLang="en-US" dirty="0"/>
              <a:t>探索测试用例的方法</a:t>
            </a:r>
            <a:endParaRPr lang="en-US" altLang="zh-CN" dirty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9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探讨产生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程序员：应该把档案的哪些字段做成可编辑的呢？</a:t>
            </a:r>
            <a:endParaRPr lang="en-US" altLang="zh-CN" dirty="0" smtClean="0"/>
          </a:p>
          <a:p>
            <a:r>
              <a:rPr lang="zh-CN" altLang="en-US" dirty="0" smtClean="0"/>
              <a:t>业务分析师：全部。</a:t>
            </a:r>
            <a:endParaRPr lang="en-US" altLang="zh-CN" dirty="0" smtClean="0"/>
          </a:p>
          <a:p>
            <a:r>
              <a:rPr lang="zh-CN" altLang="en-US" dirty="0" smtClean="0"/>
              <a:t>测试员：包括用户名？意思是说，用户名“</a:t>
            </a:r>
            <a:r>
              <a:rPr lang="en-US" altLang="zh-CN" dirty="0" smtClean="0"/>
              <a:t>fred728</a:t>
            </a:r>
            <a:r>
              <a:rPr lang="zh-CN" altLang="en-US" dirty="0" smtClean="0"/>
              <a:t>”可以把他的用户名改成“</a:t>
            </a:r>
            <a:r>
              <a:rPr lang="en-US" altLang="zh-CN" dirty="0" err="1" smtClean="0"/>
              <a:t>iamfred</a:t>
            </a:r>
            <a:r>
              <a:rPr lang="zh-CN" altLang="en-US" dirty="0" smtClean="0"/>
              <a:t>”，然后使用新的用户名登录？</a:t>
            </a:r>
            <a:endParaRPr lang="en-US" altLang="zh-CN" dirty="0" smtClean="0"/>
          </a:p>
          <a:p>
            <a:r>
              <a:rPr lang="zh-CN" altLang="en-US" dirty="0" smtClean="0"/>
              <a:t>业务分析师：是的！</a:t>
            </a:r>
            <a:endParaRPr lang="en-US" altLang="zh-CN" dirty="0" smtClean="0"/>
          </a:p>
          <a:p>
            <a:r>
              <a:rPr lang="zh-CN" altLang="en-US" dirty="0" smtClean="0"/>
              <a:t>测试员：哇噢。我担心的是，当我们允许用户修改用户名之后，可能会破坏用户名限制。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程序员：那不是问题。代码里我们已经把用户名约束逻辑全部隔离到同一个地方了，它会表现得就好像是用户在新建账户一样。</a:t>
            </a:r>
            <a:endParaRPr lang="en-US" altLang="zh-CN" dirty="0" smtClean="0"/>
          </a:p>
          <a:p>
            <a:r>
              <a:rPr lang="zh-CN" altLang="en-US" dirty="0" smtClean="0"/>
              <a:t>测试员：我得去探索一下才行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510044">
            <a:off x="3946723" y="3553013"/>
            <a:ext cx="3952113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使用非法用户名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图发现是否存在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用户名限制未被执行的情况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交谈继续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程序员：如果用户的账户已经冻结，是否还允许他们更新档案呢？</a:t>
            </a:r>
            <a:endParaRPr lang="en-US" altLang="zh-CN" dirty="0" smtClean="0"/>
          </a:p>
          <a:p>
            <a:r>
              <a:rPr lang="zh-CN" altLang="en-US" dirty="0"/>
              <a:t>业务</a:t>
            </a:r>
            <a:r>
              <a:rPr lang="zh-CN" altLang="en-US" dirty="0" smtClean="0"/>
              <a:t>分析师：嗯，好问题。我得好好想想才行。</a:t>
            </a:r>
            <a:endParaRPr lang="en-US" altLang="zh-CN" dirty="0" smtClean="0"/>
          </a:p>
          <a:p>
            <a:r>
              <a:rPr lang="zh-CN" altLang="en-US" dirty="0" smtClean="0"/>
              <a:t>测试员：我敢打赌，在更新档案和账户状态之间肯定有交互。我也得探索一下。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3932092" y="4607425"/>
            <a:ext cx="3499016" cy="15696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探索更新档案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使用已冻结账户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图发现账户状态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和档案更新之间的交互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购物车软件导致高达</a:t>
            </a:r>
            <a:r>
              <a:rPr lang="en-US" altLang="zh-CN" dirty="0" smtClean="0"/>
              <a:t>58%</a:t>
            </a:r>
            <a:r>
              <a:rPr lang="zh-CN" altLang="en-US" dirty="0" smtClean="0"/>
              <a:t>的订单附加费</a:t>
            </a:r>
            <a:endParaRPr lang="en-US" altLang="zh-CN" dirty="0" smtClean="0"/>
          </a:p>
          <a:p>
            <a:r>
              <a:rPr lang="zh-CN" altLang="en-US" dirty="0" smtClean="0"/>
              <a:t>收到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个杯子（可是我只订购了一个）</a:t>
            </a:r>
            <a:endParaRPr lang="en-US" altLang="zh-CN" dirty="0" smtClean="0"/>
          </a:p>
          <a:p>
            <a:r>
              <a:rPr lang="zh-CN" altLang="en-US" dirty="0" smtClean="0"/>
              <a:t>购物车软件存在漏洞，被黑客窃取信用卡信息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无效输入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点击浏览器窗口上的“刷新”或“返回”按钮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多次点击“提交订单”按钮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服务器和仓库系统之间的集成问题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24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参考书籍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080" t="2456" r="5955" b="1549"/>
          <a:stretch/>
        </p:blipFill>
        <p:spPr>
          <a:xfrm>
            <a:off x="939800" y="1016000"/>
            <a:ext cx="3657600" cy="538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9" y="920797"/>
            <a:ext cx="4597402" cy="55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探索修改数量</a:t>
            </a:r>
            <a:endParaRPr lang="en-US" altLang="zh-CN" dirty="0" smtClean="0"/>
          </a:p>
          <a:p>
            <a:r>
              <a:rPr lang="zh-CN" altLang="en-US" dirty="0" smtClean="0"/>
              <a:t>使用输入数据的变化</a:t>
            </a:r>
            <a:endParaRPr lang="en-US" altLang="zh-CN" dirty="0" smtClean="0"/>
          </a:p>
          <a:p>
            <a:r>
              <a:rPr lang="zh-CN" altLang="en-US" dirty="0" smtClean="0"/>
              <a:t>探索采购操作流</a:t>
            </a:r>
            <a:endParaRPr lang="en-US" altLang="zh-CN" dirty="0" smtClean="0"/>
          </a:p>
          <a:p>
            <a:r>
              <a:rPr lang="zh-CN" altLang="en-US" dirty="0" smtClean="0"/>
              <a:t>使用浏览器动作，例如刷新、返回、书签以及表单提交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图发现可以导致不经意间订购的方法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将原因提炼为探测章程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探索购物车和仓库系统之间的集成</a:t>
            </a:r>
            <a:endParaRPr lang="en-US" altLang="zh-CN" dirty="0" smtClean="0"/>
          </a:p>
          <a:p>
            <a:r>
              <a:rPr lang="zh-CN" altLang="en-US" dirty="0" smtClean="0"/>
              <a:t>使用数量和商品的变化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图发现可以导致订单履行出错的方法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5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探索式测试的定义</a:t>
            </a:r>
            <a:endParaRPr lang="en-US" altLang="zh-CN" dirty="0" smtClean="0"/>
          </a:p>
          <a:p>
            <a:r>
              <a:rPr lang="zh-CN" altLang="en-US" dirty="0" smtClean="0"/>
              <a:t>为什么进行探索式定义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式测试章程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优质</a:t>
            </a:r>
            <a:endParaRPr lang="en-US" altLang="zh-CN" dirty="0" smtClean="0"/>
          </a:p>
          <a:p>
            <a:r>
              <a:rPr lang="zh-CN" altLang="en-US" dirty="0"/>
              <a:t>产生探索章程的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en-US" altLang="zh-CN" dirty="0" smtClean="0"/>
          </a:p>
          <a:p>
            <a:r>
              <a:rPr lang="zh-CN" altLang="en-US" dirty="0" smtClean="0"/>
              <a:t>为什么进行探索式软件测试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式软件测试需遵循的章程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552" y="228648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548" y="13665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探索式测试就是同时进行学习、测试设计和测试执行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把测试相关</a:t>
            </a:r>
            <a:r>
              <a:rPr lang="zh-CN" altLang="en-US" dirty="0" smtClean="0">
                <a:solidFill>
                  <a:srgbClr val="FF0000"/>
                </a:solidFill>
              </a:rPr>
              <a:t>学习</a:t>
            </a:r>
            <a:r>
              <a:rPr lang="zh-CN" altLang="en-US" dirty="0" smtClean="0"/>
              <a:t>、测试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zh-CN" altLang="en-US" dirty="0" smtClean="0"/>
              <a:t>、测试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 smtClean="0"/>
              <a:t>和测试</a:t>
            </a:r>
            <a:r>
              <a:rPr lang="zh-CN" altLang="en-US" dirty="0" smtClean="0">
                <a:solidFill>
                  <a:srgbClr val="FF0000"/>
                </a:solidFill>
              </a:rPr>
              <a:t>结果解析</a:t>
            </a:r>
            <a:r>
              <a:rPr lang="zh-CN" altLang="en-US" dirty="0" smtClean="0"/>
              <a:t>视为相互支持性活动，在项目全过程中并行的执行时，应享有的</a:t>
            </a:r>
            <a:r>
              <a:rPr lang="zh-CN" altLang="en-US" dirty="0" smtClean="0">
                <a:solidFill>
                  <a:srgbClr val="FF0000"/>
                </a:solidFill>
              </a:rPr>
              <a:t>个人自由</a:t>
            </a:r>
            <a:r>
              <a:rPr lang="zh-CN" altLang="en-US" dirty="0" smtClean="0"/>
              <a:t>和所</a:t>
            </a:r>
            <a:r>
              <a:rPr lang="zh-CN" altLang="en-US" dirty="0" smtClean="0">
                <a:solidFill>
                  <a:srgbClr val="FF0000"/>
                </a:solidFill>
              </a:rPr>
              <a:t>应承担的责任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设计时选择电缆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10099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5"/>
            <a:ext cx="10920391" cy="5532492"/>
          </a:xfrm>
        </p:spPr>
        <p:txBody>
          <a:bodyPr>
            <a:normAutofit/>
          </a:bodyPr>
          <a:lstStyle/>
          <a:p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长时间摸索、观察、学习</a:t>
            </a:r>
          </a:p>
          <a:p>
            <a:r>
              <a:rPr lang="zh-CN" altLang="en-US" dirty="0" smtClean="0"/>
              <a:t>设计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找出那些值得关注的可变事物，并找到有意义的方法使他们发生变化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想到某个测试之后立刻</a:t>
            </a:r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75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为什么进行探索式软件测试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设计后的测试用例集回答两个问题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是否存在其他风险</a:t>
            </a:r>
            <a:endParaRPr lang="en-US" altLang="zh-CN" dirty="0" smtClean="0"/>
          </a:p>
          <a:p>
            <a:pPr lvl="1"/>
            <a:r>
              <a:rPr lang="zh-CN" altLang="en-US" dirty="0"/>
              <a:t>面对其理应能够处理的情况，软件的表现是否符合预期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41" y="3339842"/>
            <a:ext cx="2866175" cy="254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65" y="3141902"/>
            <a:ext cx="3714015" cy="29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怎样进行探索</a:t>
            </a:r>
            <a:r>
              <a:rPr lang="zh-CN" altLang="en-US" dirty="0"/>
              <a:t>式软件测试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制定探索章程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52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4"/>
            <a:ext cx="10673694" cy="55482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为什么制定章程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用章程指导探索式软件测试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33" y="2466211"/>
            <a:ext cx="6098613" cy="40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章程有哪些特点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优质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1846</TotalTime>
  <Words>891</Words>
  <Application>Microsoft Office PowerPoint</Application>
  <PresentationFormat>宽屏</PresentationFormat>
  <Paragraphs>139</Paragraphs>
  <Slides>23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Adobe Myungjo Std M</vt:lpstr>
      <vt:lpstr>楷体</vt:lpstr>
      <vt:lpstr>全新硬笔楷书简</vt:lpstr>
      <vt:lpstr>宋体</vt:lpstr>
      <vt:lpstr>Arial</vt:lpstr>
      <vt:lpstr>Calibri</vt:lpstr>
      <vt:lpstr>Comic Sans MS</vt:lpstr>
      <vt:lpstr>Times New Roman</vt:lpstr>
      <vt:lpstr>Wingdings</vt:lpstr>
      <vt:lpstr>Office 主题</vt:lpstr>
      <vt:lpstr>Web 系统测试</vt:lpstr>
      <vt:lpstr>参考书籍</vt:lpstr>
      <vt:lpstr>目 录</vt:lpstr>
      <vt:lpstr>什么是探索式软件测试</vt:lpstr>
      <vt:lpstr>定义</vt:lpstr>
      <vt:lpstr>为什么进行探索式软件测试</vt:lpstr>
      <vt:lpstr>怎样进行探索式软件测试</vt:lpstr>
      <vt:lpstr>探索式软件测试的章程</vt:lpstr>
      <vt:lpstr>探索式软件测试的章程</vt:lpstr>
      <vt:lpstr>章程—简单</vt:lpstr>
      <vt:lpstr>探索式软件测试—简单</vt:lpstr>
      <vt:lpstr>探索式软件测试—优质</vt:lpstr>
      <vt:lpstr>探索式软件测试—优质</vt:lpstr>
      <vt:lpstr>产生探索测试用例的方法</vt:lpstr>
      <vt:lpstr>探索式软件测试—探讨产生</vt:lpstr>
      <vt:lpstr>探索式软件测试—探讨产生</vt:lpstr>
      <vt:lpstr>探索式软件测试—探讨产生</vt:lpstr>
      <vt:lpstr> 将原因提炼为探测章程 </vt:lpstr>
      <vt:lpstr> 将原因提炼为探测章程 </vt:lpstr>
      <vt:lpstr> 将原因提炼为探测章程 </vt:lpstr>
      <vt:lpstr>将原因提炼为探测章程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56</cp:revision>
  <dcterms:created xsi:type="dcterms:W3CDTF">2018-07-18T03:20:47Z</dcterms:created>
  <dcterms:modified xsi:type="dcterms:W3CDTF">2019-09-16T01:09:41Z</dcterms:modified>
</cp:coreProperties>
</file>