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61" r:id="rId4"/>
    <p:sldId id="277" r:id="rId5"/>
    <p:sldId id="278" r:id="rId6"/>
    <p:sldId id="279" r:id="rId7"/>
    <p:sldId id="280" r:id="rId8"/>
    <p:sldId id="281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87714" autoAdjust="0"/>
  </p:normalViewPr>
  <p:slideViewPr>
    <p:cSldViewPr snapToGrid="0">
      <p:cViewPr varScale="1">
        <p:scale>
          <a:sx n="75" d="100"/>
          <a:sy n="75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4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9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2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2.3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指南测试法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什么是探索性测试</a:t>
            </a:r>
            <a:endParaRPr lang="en-US" altLang="zh-CN" dirty="0" smtClean="0"/>
          </a:p>
          <a:p>
            <a:pPr lvl="1"/>
            <a:r>
              <a:rPr lang="zh-CN" altLang="en-US" dirty="0"/>
              <a:t>同时进行学习、测试设计和测试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为什么进行探索式测试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使用测试用例集，测试后，不能保证软件没有缺陷</a:t>
            </a:r>
            <a:endParaRPr lang="en-US" altLang="zh-CN" dirty="0" smtClean="0"/>
          </a:p>
          <a:p>
            <a:r>
              <a:rPr lang="zh-CN" altLang="en-US" dirty="0" smtClean="0"/>
              <a:t>怎样进行探索式测试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写探索章程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依据章程进行测试</a:t>
            </a:r>
            <a:endParaRPr lang="en-US" altLang="zh-CN" dirty="0" smtClean="0"/>
          </a:p>
          <a:p>
            <a:r>
              <a:rPr lang="zh-CN" altLang="en-US" dirty="0" smtClean="0"/>
              <a:t>漫游测试法分区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商业区、娱乐区、旅馆区、旅游区、历史区</a:t>
            </a:r>
            <a:r>
              <a:rPr lang="en-US" altLang="zh-CN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6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en-US" altLang="zh-CN" dirty="0" smtClean="0"/>
          </a:p>
          <a:p>
            <a:r>
              <a:rPr lang="zh-CN" altLang="en-US" dirty="0" smtClean="0"/>
              <a:t>指南测试法使用要求</a:t>
            </a:r>
            <a:endParaRPr lang="en-US" altLang="zh-CN" dirty="0" smtClean="0"/>
          </a:p>
          <a:p>
            <a:r>
              <a:rPr lang="zh-CN" altLang="en-US" dirty="0" smtClean="0"/>
              <a:t>指南测试法的变种和评价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2700" y="1089024"/>
            <a:ext cx="2705100" cy="49307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要求测试人员</a:t>
            </a:r>
            <a:r>
              <a:rPr lang="zh-CN" altLang="en-US" dirty="0">
                <a:solidFill>
                  <a:srgbClr val="FF0000"/>
                </a:solidFill>
              </a:rPr>
              <a:t>严格</a:t>
            </a:r>
            <a:r>
              <a:rPr lang="zh-CN" altLang="en-US" dirty="0" smtClean="0">
                <a:solidFill>
                  <a:srgbClr val="FF0000"/>
                </a:solidFill>
              </a:rPr>
              <a:t>遵照</a:t>
            </a:r>
            <a:r>
              <a:rPr lang="zh-CN" altLang="en-US" dirty="0" smtClean="0"/>
              <a:t>手册</a:t>
            </a:r>
            <a:r>
              <a:rPr lang="zh-CN" altLang="en-US" dirty="0"/>
              <a:t>的建议</a:t>
            </a:r>
            <a:r>
              <a:rPr lang="zh-CN" altLang="en-US" dirty="0" smtClean="0"/>
              <a:t>执行</a:t>
            </a:r>
            <a:r>
              <a:rPr lang="zh-CN" altLang="en-US" dirty="0"/>
              <a:t>操作。如果是</a:t>
            </a:r>
            <a:r>
              <a:rPr lang="zh-CN" altLang="en-US" dirty="0" smtClean="0"/>
              <a:t>帮助手册</a:t>
            </a:r>
            <a:r>
              <a:rPr lang="en-US" altLang="zh-CN" dirty="0"/>
              <a:t>,</a:t>
            </a:r>
            <a:r>
              <a:rPr lang="zh-CN" altLang="en-US" dirty="0"/>
              <a:t>请以</a:t>
            </a:r>
            <a:r>
              <a:rPr lang="zh-CN" altLang="en-US" dirty="0">
                <a:solidFill>
                  <a:srgbClr val="FF0000"/>
                </a:solidFill>
              </a:rPr>
              <a:t>完全不了解系统</a:t>
            </a:r>
            <a:r>
              <a:rPr lang="zh-CN" altLang="en-US" dirty="0" smtClean="0">
                <a:solidFill>
                  <a:srgbClr val="FF0000"/>
                </a:solidFill>
              </a:rPr>
              <a:t>视角</a:t>
            </a:r>
            <a:r>
              <a:rPr lang="zh-CN" altLang="en-US" dirty="0"/>
              <a:t>严格按照其</a:t>
            </a:r>
            <a:r>
              <a:rPr lang="zh-CN" altLang="en-US" dirty="0" smtClean="0"/>
              <a:t>使用进行</a:t>
            </a:r>
            <a:r>
              <a:rPr lang="zh-CN" altLang="en-US" dirty="0"/>
              <a:t>操作</a:t>
            </a:r>
          </a:p>
        </p:txBody>
      </p:sp>
      <p:pic>
        <p:nvPicPr>
          <p:cNvPr id="1026" name="Picture 2" descr="https://timgsa.baidu.com/timg?image&amp;quality=80&amp;size=b9999_10000&amp;sec=1534736594586&amp;di=52cccc552d0dcc05a9c164722645491b&amp;imgtype=0&amp;src=http%3A%2F%2Fimg1.qunarzz.com%2Ftravel%2Fpoi%2F201407%2F28%2Ff1bd8b777c6b5b41c8d65e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140170"/>
            <a:ext cx="8124825" cy="46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指南测试法使用要求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忠实执行用户手册中描述的每个场景</a:t>
            </a:r>
            <a:endParaRPr lang="en-US" altLang="zh-CN" dirty="0" smtClean="0"/>
          </a:p>
          <a:p>
            <a:r>
              <a:rPr lang="zh-CN" altLang="en-US" dirty="0" smtClean="0"/>
              <a:t>验证软件确实实现了手册所描述的各种特性</a:t>
            </a:r>
            <a:endParaRPr lang="en-US" altLang="zh-CN" dirty="0" smtClean="0"/>
          </a:p>
          <a:p>
            <a:r>
              <a:rPr lang="zh-CN" altLang="en-US" dirty="0" smtClean="0"/>
              <a:t>验证用户手册的准确性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7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76324"/>
            <a:ext cx="10883900" cy="49307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博客</a:t>
            </a:r>
            <a:r>
              <a:rPr lang="zh-CN" altLang="en-US" dirty="0" smtClean="0"/>
              <a:t>测试法：要求测试人员遵循第三方的建议来测试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专家</a:t>
            </a:r>
            <a:r>
              <a:rPr lang="zh-CN" altLang="en-US" dirty="0" smtClean="0"/>
              <a:t>测试法：要求测试人员按照反面评论者的抱怨来创建测试用例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竞争</a:t>
            </a:r>
            <a:r>
              <a:rPr lang="zh-CN" altLang="en-US" dirty="0" smtClean="0"/>
              <a:t>对手测试法：要求测试人员遵循专家或博客为竞争对手们提供的建议来测试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指南测试法的评价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用于测试软件是否提供了与广告宣传的特性</a:t>
            </a:r>
            <a:endParaRPr lang="en-US" altLang="zh-CN" dirty="0" smtClean="0"/>
          </a:p>
          <a:p>
            <a:r>
              <a:rPr lang="zh-CN" altLang="en-US" dirty="0" smtClean="0"/>
              <a:t>要求测试人员按照用户使用方式把软件特性串起来测试</a:t>
            </a:r>
            <a:endParaRPr lang="en-US" altLang="zh-CN" dirty="0" smtClean="0"/>
          </a:p>
          <a:p>
            <a:r>
              <a:rPr lang="zh-CN" altLang="en-US" dirty="0" smtClean="0"/>
              <a:t>按用户真实使用方式相互交互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Microsoft Office </a:t>
            </a:r>
            <a:r>
              <a:rPr lang="zh-CN" altLang="en-US" dirty="0" smtClean="0"/>
              <a:t>中根据帮助手册使用指南测试法进行测试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zh-CN" altLang="en-US" dirty="0" smtClean="0"/>
              <a:t>操作系统使用指南测试法进行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邮箱帮助中心使用指南测试法进行测试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</a:t>
            </a:r>
            <a:r>
              <a:rPr lang="zh-CN" altLang="en-US" dirty="0" smtClean="0"/>
              <a:t>探索章程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按章程测试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2545</TotalTime>
  <Words>283</Words>
  <Application>Microsoft Office PowerPoint</Application>
  <PresentationFormat>宽屏</PresentationFormat>
  <Paragraphs>40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内容回顾</vt:lpstr>
      <vt:lpstr>目 录</vt:lpstr>
      <vt:lpstr>指南测试法概述</vt:lpstr>
      <vt:lpstr>指南测试法使用要求</vt:lpstr>
      <vt:lpstr>指南测试法的变种</vt:lpstr>
      <vt:lpstr>指南测试法的评价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55</cp:revision>
  <dcterms:created xsi:type="dcterms:W3CDTF">2018-07-18T03:20:47Z</dcterms:created>
  <dcterms:modified xsi:type="dcterms:W3CDTF">2019-09-17T07:29:16Z</dcterms:modified>
</cp:coreProperties>
</file>